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58" r:id="rId3"/>
    <p:sldId id="259" r:id="rId4"/>
    <p:sldId id="260" r:id="rId5"/>
    <p:sldId id="262" r:id="rId6"/>
    <p:sldId id="263" r:id="rId7"/>
    <p:sldId id="264" r:id="rId8"/>
    <p:sldId id="265" r:id="rId9"/>
    <p:sldId id="271" r:id="rId10"/>
    <p:sldId id="266" r:id="rId11"/>
    <p:sldId id="267" r:id="rId12"/>
    <p:sldId id="268"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DE4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39025A-B07A-4D7A-9F4F-02BE1C73ED31}" type="datetimeFigureOut">
              <a:rPr lang="en-US" smtClean="0"/>
              <a:pPr/>
              <a:t>11/23/2016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48BCD-2DD6-446C-9CA2-7FA38197597C}" type="slidenum">
              <a:rPr lang="en-US" smtClean="0"/>
              <a:pPr/>
              <a:t>‹#›</a:t>
            </a:fld>
            <a:endParaRPr lang="en-US"/>
          </a:p>
        </p:txBody>
      </p:sp>
    </p:spTree>
    <p:extLst>
      <p:ext uri="{BB962C8B-B14F-4D97-AF65-F5344CB8AC3E}">
        <p14:creationId xmlns:p14="http://schemas.microsoft.com/office/powerpoint/2010/main" val="3235372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48BCD-2DD6-446C-9CA2-7FA38197597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80B01D25-FC16-4826-A7AA-57B3B2E217C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7F0A98CC-377D-4E17-8566-7D4CBD4B7B51}" type="slidenum">
              <a:rPr lang="en-US"/>
              <a:pPr>
                <a:defRPr/>
              </a:pPr>
              <a:t>‹#›</a:t>
            </a:fld>
            <a:endParaRPr lang="en-US"/>
          </a:p>
        </p:txBody>
      </p:sp>
    </p:spTree>
    <p:extLst>
      <p:ext uri="{BB962C8B-B14F-4D97-AF65-F5344CB8AC3E}">
        <p14:creationId xmlns:p14="http://schemas.microsoft.com/office/powerpoint/2010/main" val="416066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gif"/><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1.gif"/><Relationship Id="rId3" Type="http://schemas.openxmlformats.org/officeDocument/2006/relationships/slideLayout" Target="../slideLayouts/slideLayout13.xml"/><Relationship Id="rId7" Type="http://schemas.openxmlformats.org/officeDocument/2006/relationships/image" Target="../media/image26.gif"/><Relationship Id="rId12" Type="http://schemas.openxmlformats.org/officeDocument/2006/relationships/image" Target="../media/image30.gif"/><Relationship Id="rId2" Type="http://schemas.openxmlformats.org/officeDocument/2006/relationships/audio" Target="file:///C:\Users\Admin\Desktop\Em%20yeu%20truong%20em%20-%20Dai%20TNVN%20%5bNCT%2085633842476424433750%5d.mp3" TargetMode="External"/><Relationship Id="rId1" Type="http://schemas.openxmlformats.org/officeDocument/2006/relationships/audio" Target="file:///E:\chuyen%20de%2007-11-nga\chuyen%20de%2007-11-09\BaNgonnenLungLinh-NgocLe.mp3" TargetMode="External"/><Relationship Id="rId6" Type="http://schemas.openxmlformats.org/officeDocument/2006/relationships/image" Target="../media/image25.gif"/><Relationship Id="rId11" Type="http://schemas.openxmlformats.org/officeDocument/2006/relationships/image" Target="../media/image29.gif"/><Relationship Id="rId5" Type="http://schemas.openxmlformats.org/officeDocument/2006/relationships/image" Target="../media/image24.gif"/><Relationship Id="rId15" Type="http://schemas.openxmlformats.org/officeDocument/2006/relationships/image" Target="../media/image33.png"/><Relationship Id="rId10" Type="http://schemas.openxmlformats.org/officeDocument/2006/relationships/image" Target="../media/image28.gif"/><Relationship Id="rId4" Type="http://schemas.openxmlformats.org/officeDocument/2006/relationships/image" Target="../media/image23.png"/><Relationship Id="rId9" Type="http://schemas.openxmlformats.org/officeDocument/2006/relationships/image" Target="../media/image2.gif"/><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1139746151"/>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32" name="Bitmap Image" r:id="rId4" imgW="4762440" imgH="3876840" progId="Paint.Picture">
                  <p:embed/>
                </p:oleObj>
              </mc:Choice>
              <mc:Fallback>
                <p:oleObj name="Bitmap Image" r:id="rId4" imgW="4762440" imgH="3876840" progId="Paint.Picture">
                  <p:embed/>
                  <p:pic>
                    <p:nvPicPr>
                      <p:cNvPr id="0" name="Picture 2"/>
                      <p:cNvPicPr>
                        <a:picLocks noChangeAspect="1" noChangeArrowheads="1"/>
                      </p:cNvPicPr>
                      <p:nvPr/>
                    </p:nvPicPr>
                    <p:blipFill>
                      <a:blip r:embed="rId5"/>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7"/>
          <p:cNvSpPr>
            <a:spLocks noChangeArrowheads="1"/>
          </p:cNvSpPr>
          <p:nvPr/>
        </p:nvSpPr>
        <p:spPr bwMode="auto">
          <a:xfrm>
            <a:off x="76200" y="2971800"/>
            <a:ext cx="8915400" cy="1569660"/>
          </a:xfrm>
          <a:prstGeom prst="rect">
            <a:avLst/>
          </a:prstGeom>
          <a:noFill/>
          <a:ln w="9525">
            <a:noFill/>
            <a:miter lim="800000"/>
            <a:headEnd/>
            <a:tailEnd/>
          </a:ln>
          <a:effectLst/>
        </p:spPr>
        <p:txBody>
          <a:bodyPr>
            <a:spAutoFit/>
          </a:bodyPr>
          <a:lstStyle/>
          <a:p>
            <a:pPr algn="ctr"/>
            <a:r>
              <a:rPr lang="en-US" sz="3200" dirty="0">
                <a:solidFill>
                  <a:srgbClr val="FF0000"/>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MÔN</a:t>
            </a:r>
            <a:r>
              <a:rPr lang="en-US" sz="3200" dirty="0">
                <a:solidFill>
                  <a:srgbClr val="FF0000"/>
                </a:solidFill>
                <a:latin typeface="Times New Roman" pitchFamily="18" charset="0"/>
                <a:cs typeface="Times New Roman" pitchFamily="18" charset="0"/>
              </a:rPr>
              <a:t>: TẬP </a:t>
            </a:r>
            <a:r>
              <a:rPr lang="en-US" sz="3200" dirty="0" smtClean="0">
                <a:solidFill>
                  <a:srgbClr val="FF0000"/>
                </a:solidFill>
                <a:latin typeface="Times New Roman" pitchFamily="18" charset="0"/>
                <a:cs typeface="Times New Roman" pitchFamily="18" charset="0"/>
              </a:rPr>
              <a:t>ĐỌC</a:t>
            </a:r>
          </a:p>
          <a:p>
            <a:pPr algn="ctr"/>
            <a:r>
              <a:rPr lang="en-US" sz="3200" dirty="0" smtClean="0">
                <a:solidFill>
                  <a:srgbClr val="FF0000"/>
                </a:solidFill>
                <a:latin typeface="Times New Roman" pitchFamily="18" charset="0"/>
                <a:cs typeface="Times New Roman" pitchFamily="18" charset="0"/>
              </a:rPr>
              <a:t>LỚP</a:t>
            </a:r>
            <a:r>
              <a:rPr lang="en-US" sz="3200" dirty="0">
                <a:solidFill>
                  <a:srgbClr val="FF0000"/>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2</a:t>
            </a:r>
            <a:r>
              <a:rPr lang="en-US" sz="3200" b="1" dirty="0" smtClean="0">
                <a:solidFill>
                  <a:srgbClr val="FF0000"/>
                </a:solidFill>
                <a:latin typeface="Times New Roman" pitchFamily="18" charset="0"/>
                <a:cs typeface="Times New Roman" pitchFamily="18" charset="0"/>
              </a:rPr>
              <a:t>A3</a:t>
            </a:r>
          </a:p>
          <a:p>
            <a:pPr algn="ctr"/>
            <a:endParaRPr lang="en-US" sz="3200" b="1" dirty="0" smtClean="0">
              <a:solidFill>
                <a:srgbClr val="FF0000"/>
              </a:solidFill>
              <a:latin typeface="Times New Roman" pitchFamily="18" charset="0"/>
              <a:cs typeface="Times New Roman" pitchFamily="18" charset="0"/>
            </a:endParaRPr>
          </a:p>
        </p:txBody>
      </p:sp>
      <p:sp>
        <p:nvSpPr>
          <p:cNvPr id="1028" name="WordArt 4"/>
          <p:cNvSpPr>
            <a:spLocks noChangeArrowheads="1" noChangeShapeType="1" noTextEdit="1"/>
          </p:cNvSpPr>
          <p:nvPr/>
        </p:nvSpPr>
        <p:spPr bwMode="auto">
          <a:xfrm>
            <a:off x="1143000" y="914400"/>
            <a:ext cx="6934200" cy="4572000"/>
          </a:xfrm>
          <a:prstGeom prst="rect">
            <a:avLst/>
          </a:prstGeom>
        </p:spPr>
        <p:txBody>
          <a:bodyPr wrap="none" fromWordArt="1">
            <a:prstTxWarp prst="textArchUp">
              <a:avLst>
                <a:gd name="adj" fmla="val 10800000"/>
              </a:avLst>
            </a:prstTxWarp>
          </a:bodyPr>
          <a:lstStyle/>
          <a:p>
            <a:pPr algn="ctr" rtl="0"/>
            <a:r>
              <a:rPr lang="vi-VN" sz="3600" b="1" kern="10" spc="0" dirty="0" smtClean="0">
                <a:ln w="9525">
                  <a:solidFill>
                    <a:srgbClr val="000000"/>
                  </a:solidFill>
                  <a:round/>
                  <a:headEnd/>
                  <a:tailEnd/>
                </a:ln>
                <a:solidFill>
                  <a:srgbClr val="993300"/>
                </a:solidFill>
                <a:effectLst/>
                <a:latin typeface="Times New Roman"/>
                <a:cs typeface="Times New Roman"/>
              </a:rPr>
              <a:t>Kính chào quý thầy cô giáo về dự giờ, thăm lớp</a:t>
            </a:r>
            <a:endParaRPr lang="en-US" sz="3600" b="1" kern="10" spc="0" dirty="0">
              <a:ln w="9525">
                <a:solidFill>
                  <a:srgbClr val="000000"/>
                </a:solidFill>
                <a:round/>
                <a:headEnd/>
                <a:tailEnd/>
              </a:ln>
              <a:solidFill>
                <a:srgbClr val="993300"/>
              </a:solidFill>
              <a:effectLst/>
              <a:latin typeface="Times New Roman"/>
              <a:cs typeface="Times New Roman"/>
            </a:endParaRPr>
          </a:p>
        </p:txBody>
      </p:sp>
      <p:pic>
        <p:nvPicPr>
          <p:cNvPr id="10" name="Picture 2" descr="sun14[1]"/>
          <p:cNvPicPr>
            <a:picLocks noChangeAspect="1" noChangeArrowheads="1" noCrop="1"/>
          </p:cNvPicPr>
          <p:nvPr/>
        </p:nvPicPr>
        <p:blipFill>
          <a:blip r:embed="rId6"/>
          <a:srcRect/>
          <a:stretch>
            <a:fillRect/>
          </a:stretch>
        </p:blipFill>
        <p:spPr bwMode="auto">
          <a:xfrm>
            <a:off x="7315200" y="24842"/>
            <a:ext cx="1905000" cy="2184958"/>
          </a:xfrm>
          <a:prstGeom prst="rect">
            <a:avLst/>
          </a:prstGeom>
          <a:noFill/>
          <a:ln w="9525">
            <a:noFill/>
            <a:miter lim="800000"/>
            <a:headEnd/>
            <a:tailEnd/>
          </a:ln>
        </p:spPr>
      </p:pic>
      <p:pic>
        <p:nvPicPr>
          <p:cNvPr id="11" name="Picture 5" descr="550452sulha8orwd"/>
          <p:cNvPicPr>
            <a:picLocks noChangeAspect="1" noChangeArrowheads="1" noCrop="1"/>
          </p:cNvPicPr>
          <p:nvPr/>
        </p:nvPicPr>
        <p:blipFill>
          <a:blip r:embed="rId7"/>
          <a:srcRect/>
          <a:stretch>
            <a:fillRect/>
          </a:stretch>
        </p:blipFill>
        <p:spPr bwMode="auto">
          <a:xfrm>
            <a:off x="3329995" y="5527965"/>
            <a:ext cx="1223963" cy="1165225"/>
          </a:xfrm>
          <a:prstGeom prst="rect">
            <a:avLst/>
          </a:prstGeom>
          <a:noFill/>
        </p:spPr>
      </p:pic>
      <p:pic>
        <p:nvPicPr>
          <p:cNvPr id="12" name="Picture 6" descr="550452sulha8orwd"/>
          <p:cNvPicPr>
            <a:picLocks noChangeAspect="1" noChangeArrowheads="1" noCrop="1"/>
          </p:cNvPicPr>
          <p:nvPr/>
        </p:nvPicPr>
        <p:blipFill>
          <a:blip r:embed="rId7"/>
          <a:srcRect/>
          <a:stretch>
            <a:fillRect/>
          </a:stretch>
        </p:blipFill>
        <p:spPr bwMode="auto">
          <a:xfrm>
            <a:off x="4687455" y="5514110"/>
            <a:ext cx="1223963" cy="1165225"/>
          </a:xfrm>
          <a:prstGeom prst="rect">
            <a:avLst/>
          </a:prstGeom>
          <a:noFill/>
        </p:spPr>
      </p:pic>
      <p:pic>
        <p:nvPicPr>
          <p:cNvPr id="13" name="Picture 7" descr="550452sulha8orwd"/>
          <p:cNvPicPr>
            <a:picLocks noChangeAspect="1" noChangeArrowheads="1" noCrop="1"/>
          </p:cNvPicPr>
          <p:nvPr/>
        </p:nvPicPr>
        <p:blipFill>
          <a:blip r:embed="rId7"/>
          <a:srcRect/>
          <a:stretch>
            <a:fillRect/>
          </a:stretch>
        </p:blipFill>
        <p:spPr bwMode="auto">
          <a:xfrm>
            <a:off x="1953490" y="5540375"/>
            <a:ext cx="1223963" cy="1165225"/>
          </a:xfrm>
          <a:prstGeom prst="rect">
            <a:avLst/>
          </a:prstGeom>
          <a:noFill/>
        </p:spPr>
      </p:pic>
      <p:pic>
        <p:nvPicPr>
          <p:cNvPr id="14" name="Picture 5" descr="550452sulha8orwd"/>
          <p:cNvPicPr>
            <a:picLocks noChangeAspect="1" noChangeArrowheads="1" noCrop="1"/>
          </p:cNvPicPr>
          <p:nvPr/>
        </p:nvPicPr>
        <p:blipFill>
          <a:blip r:embed="rId7"/>
          <a:srcRect/>
          <a:stretch>
            <a:fillRect/>
          </a:stretch>
        </p:blipFill>
        <p:spPr bwMode="auto">
          <a:xfrm>
            <a:off x="6056602" y="5500255"/>
            <a:ext cx="1223963" cy="1165225"/>
          </a:xfrm>
          <a:prstGeom prst="rect">
            <a:avLst/>
          </a:prstGeom>
          <a:noFill/>
        </p:spPr>
      </p:pic>
      <p:pic>
        <p:nvPicPr>
          <p:cNvPr id="15" name="Picture 5" descr="550452sulha8orwd"/>
          <p:cNvPicPr>
            <a:picLocks noChangeAspect="1" noChangeArrowheads="1" noCrop="1"/>
          </p:cNvPicPr>
          <p:nvPr/>
        </p:nvPicPr>
        <p:blipFill>
          <a:blip r:embed="rId7"/>
          <a:srcRect/>
          <a:stretch>
            <a:fillRect/>
          </a:stretch>
        </p:blipFill>
        <p:spPr bwMode="auto">
          <a:xfrm>
            <a:off x="574965" y="5540375"/>
            <a:ext cx="1223963" cy="1165225"/>
          </a:xfrm>
          <a:prstGeom prst="rect">
            <a:avLst/>
          </a:prstGeom>
          <a:noFill/>
        </p:spPr>
      </p:pic>
      <p:pic>
        <p:nvPicPr>
          <p:cNvPr id="16" name="Picture 6" descr="550452sulha8orwd"/>
          <p:cNvPicPr>
            <a:picLocks noChangeAspect="1" noChangeArrowheads="1" noCrop="1"/>
          </p:cNvPicPr>
          <p:nvPr/>
        </p:nvPicPr>
        <p:blipFill>
          <a:blip r:embed="rId7"/>
          <a:srcRect/>
          <a:stretch>
            <a:fillRect/>
          </a:stretch>
        </p:blipFill>
        <p:spPr bwMode="auto">
          <a:xfrm>
            <a:off x="7428202" y="5507180"/>
            <a:ext cx="1223963" cy="1165225"/>
          </a:xfrm>
          <a:prstGeom prst="rect">
            <a:avLst/>
          </a:prstGeom>
          <a:noFill/>
        </p:spPr>
      </p:pic>
      <p:pic>
        <p:nvPicPr>
          <p:cNvPr id="18" name="Picture 30" descr="DSTARS-P"/>
          <p:cNvPicPr>
            <a:picLocks noChangeAspect="1" noChangeArrowheads="1" noCrop="1"/>
          </p:cNvPicPr>
          <p:nvPr/>
        </p:nvPicPr>
        <p:blipFill>
          <a:blip r:embed="rId8"/>
          <a:srcRect/>
          <a:stretch>
            <a:fillRect/>
          </a:stretch>
        </p:blipFill>
        <p:spPr bwMode="auto">
          <a:xfrm>
            <a:off x="1352550" y="2479675"/>
            <a:ext cx="1847850" cy="873125"/>
          </a:xfrm>
          <a:prstGeom prst="rect">
            <a:avLst/>
          </a:prstGeom>
          <a:noFill/>
        </p:spPr>
      </p:pic>
      <p:pic>
        <p:nvPicPr>
          <p:cNvPr id="19" name="Picture 30" descr="DSTARS-P"/>
          <p:cNvPicPr>
            <a:picLocks noChangeAspect="1" noChangeArrowheads="1" noCrop="1"/>
          </p:cNvPicPr>
          <p:nvPr/>
        </p:nvPicPr>
        <p:blipFill>
          <a:blip r:embed="rId8"/>
          <a:srcRect/>
          <a:stretch>
            <a:fillRect/>
          </a:stretch>
        </p:blipFill>
        <p:spPr bwMode="auto">
          <a:xfrm>
            <a:off x="6991350" y="2479675"/>
            <a:ext cx="1847850" cy="873125"/>
          </a:xfrm>
          <a:prstGeom prst="rect">
            <a:avLst/>
          </a:prstGeom>
          <a:noFill/>
        </p:spPr>
      </p:pic>
      <p:pic>
        <p:nvPicPr>
          <p:cNvPr id="20" name="Picture 30" descr="DSTARS-P"/>
          <p:cNvPicPr>
            <a:picLocks noChangeAspect="1" noChangeArrowheads="1" noCrop="1"/>
          </p:cNvPicPr>
          <p:nvPr/>
        </p:nvPicPr>
        <p:blipFill>
          <a:blip r:embed="rId8"/>
          <a:srcRect/>
          <a:stretch>
            <a:fillRect/>
          </a:stretch>
        </p:blipFill>
        <p:spPr bwMode="auto">
          <a:xfrm>
            <a:off x="4114800" y="1108075"/>
            <a:ext cx="1847850" cy="873125"/>
          </a:xfrm>
          <a:prstGeom prst="rect">
            <a:avLst/>
          </a:prstGeom>
          <a:noFill/>
        </p:spPr>
      </p:pic>
      <p:pic>
        <p:nvPicPr>
          <p:cNvPr id="21" name="Picture 30" descr="DSTARS-P"/>
          <p:cNvPicPr>
            <a:picLocks noChangeAspect="1" noChangeArrowheads="1" noCrop="1"/>
          </p:cNvPicPr>
          <p:nvPr/>
        </p:nvPicPr>
        <p:blipFill>
          <a:blip r:embed="rId8"/>
          <a:srcRect/>
          <a:stretch>
            <a:fillRect/>
          </a:stretch>
        </p:blipFill>
        <p:spPr bwMode="auto">
          <a:xfrm>
            <a:off x="533400" y="685800"/>
            <a:ext cx="1847850" cy="873125"/>
          </a:xfrm>
          <a:prstGeom prst="rect">
            <a:avLst/>
          </a:prstGeom>
          <a:noFill/>
        </p:spPr>
      </p:pic>
      <p:pic>
        <p:nvPicPr>
          <p:cNvPr id="22" name="Picture 30" descr="DSTARS-P"/>
          <p:cNvPicPr>
            <a:picLocks noChangeAspect="1" noChangeArrowheads="1" noCrop="1"/>
          </p:cNvPicPr>
          <p:nvPr/>
        </p:nvPicPr>
        <p:blipFill>
          <a:blip r:embed="rId8"/>
          <a:srcRect/>
          <a:stretch>
            <a:fillRect/>
          </a:stretch>
        </p:blipFill>
        <p:spPr bwMode="auto">
          <a:xfrm>
            <a:off x="0" y="5984875"/>
            <a:ext cx="1847850" cy="873125"/>
          </a:xfrm>
          <a:prstGeom prst="rect">
            <a:avLst/>
          </a:prstGeom>
          <a:noFill/>
        </p:spPr>
      </p:pic>
      <p:pic>
        <p:nvPicPr>
          <p:cNvPr id="23" name="Picture 30" descr="DSTARS-P"/>
          <p:cNvPicPr>
            <a:picLocks noChangeAspect="1" noChangeArrowheads="1" noCrop="1"/>
          </p:cNvPicPr>
          <p:nvPr/>
        </p:nvPicPr>
        <p:blipFill>
          <a:blip r:embed="rId8"/>
          <a:srcRect/>
          <a:stretch>
            <a:fillRect/>
          </a:stretch>
        </p:blipFill>
        <p:spPr bwMode="auto">
          <a:xfrm>
            <a:off x="7296150" y="5984875"/>
            <a:ext cx="1847850" cy="873125"/>
          </a:xfrm>
          <a:prstGeom prst="rect">
            <a:avLst/>
          </a:prstGeom>
          <a:noFill/>
        </p:spPr>
      </p:pic>
      <p:pic>
        <p:nvPicPr>
          <p:cNvPr id="24" name="Picture 30" descr="DSTARS-P"/>
          <p:cNvPicPr>
            <a:picLocks noChangeAspect="1" noChangeArrowheads="1" noCrop="1"/>
          </p:cNvPicPr>
          <p:nvPr/>
        </p:nvPicPr>
        <p:blipFill>
          <a:blip r:embed="rId8"/>
          <a:srcRect/>
          <a:stretch>
            <a:fillRect/>
          </a:stretch>
        </p:blipFill>
        <p:spPr bwMode="auto">
          <a:xfrm>
            <a:off x="4114800" y="4495800"/>
            <a:ext cx="1847850" cy="8731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ChangeArrowheads="1"/>
          </p:cNvSpPr>
          <p:nvPr/>
        </p:nvSpPr>
        <p:spPr bwMode="auto">
          <a:xfrm>
            <a:off x="2381250" y="2381250"/>
            <a:ext cx="4787900" cy="457200"/>
          </a:xfrm>
          <a:prstGeom prst="rect">
            <a:avLst/>
          </a:prstGeom>
          <a:noFill/>
          <a:ln w="9525">
            <a:noFill/>
            <a:miter lim="800000"/>
            <a:headEnd/>
            <a:tailEnd/>
          </a:ln>
          <a:effectLst/>
        </p:spPr>
        <p:txBody>
          <a:bodyPr wrap="none">
            <a:spAutoFit/>
          </a:bodyPr>
          <a:lstStyle/>
          <a:p>
            <a:pPr eaLnBrk="1" hangingPunct="1"/>
            <a:r>
              <a:rPr lang="en-US" sz="2400">
                <a:latin typeface="Arial" charset="0"/>
                <a:cs typeface="Arial" charset="0"/>
              </a:rPr>
              <a:t>…..…………………………………..</a:t>
            </a:r>
          </a:p>
        </p:txBody>
      </p:sp>
      <p:sp>
        <p:nvSpPr>
          <p:cNvPr id="262147" name="Rectangle 3"/>
          <p:cNvSpPr>
            <a:spLocks noChangeArrowheads="1"/>
          </p:cNvSpPr>
          <p:nvPr/>
        </p:nvSpPr>
        <p:spPr bwMode="auto">
          <a:xfrm>
            <a:off x="2819400" y="1981200"/>
            <a:ext cx="977900" cy="457200"/>
          </a:xfrm>
          <a:prstGeom prst="rect">
            <a:avLst/>
          </a:prstGeom>
          <a:noFill/>
          <a:ln w="9525">
            <a:noFill/>
            <a:miter lim="800000"/>
            <a:headEnd/>
            <a:tailEnd/>
          </a:ln>
          <a:effectLst/>
        </p:spPr>
        <p:txBody>
          <a:bodyPr wrap="none">
            <a:spAutoFit/>
          </a:bodyPr>
          <a:lstStyle/>
          <a:p>
            <a:pPr eaLnBrk="1" hangingPunct="1"/>
            <a:r>
              <a:rPr lang="en-US" sz="2400">
                <a:solidFill>
                  <a:srgbClr val="0000FF"/>
                </a:solidFill>
                <a:latin typeface="Arial" charset="0"/>
                <a:cs typeface="Arial" charset="0"/>
              </a:rPr>
              <a:t>Lời ru</a:t>
            </a:r>
          </a:p>
        </p:txBody>
      </p:sp>
      <p:sp>
        <p:nvSpPr>
          <p:cNvPr id="262148" name="Rectangle 4"/>
          <p:cNvSpPr>
            <a:spLocks noChangeArrowheads="1"/>
          </p:cNvSpPr>
          <p:nvPr/>
        </p:nvSpPr>
        <p:spPr bwMode="auto">
          <a:xfrm>
            <a:off x="2362200" y="2362200"/>
            <a:ext cx="1217613" cy="457200"/>
          </a:xfrm>
          <a:prstGeom prst="rect">
            <a:avLst/>
          </a:prstGeom>
          <a:noFill/>
          <a:ln w="9525">
            <a:noFill/>
            <a:miter lim="800000"/>
            <a:headEnd/>
            <a:tailEnd/>
          </a:ln>
          <a:effectLst/>
        </p:spPr>
        <p:txBody>
          <a:bodyPr wrap="none">
            <a:spAutoFit/>
          </a:bodyPr>
          <a:lstStyle/>
          <a:p>
            <a:pPr eaLnBrk="1" hangingPunct="1"/>
            <a:r>
              <a:rPr lang="en-US" sz="2400">
                <a:solidFill>
                  <a:srgbClr val="0000FF"/>
                </a:solidFill>
                <a:latin typeface="Arial" charset="0"/>
                <a:cs typeface="Arial" charset="0"/>
              </a:rPr>
              <a:t>Bàn tay</a:t>
            </a:r>
          </a:p>
        </p:txBody>
      </p:sp>
      <p:sp>
        <p:nvSpPr>
          <p:cNvPr id="262149" name="Rectangle 5"/>
          <p:cNvSpPr>
            <a:spLocks noChangeArrowheads="1"/>
          </p:cNvSpPr>
          <p:nvPr/>
        </p:nvSpPr>
        <p:spPr bwMode="auto">
          <a:xfrm>
            <a:off x="2743200" y="2819400"/>
            <a:ext cx="5334000" cy="457200"/>
          </a:xfrm>
          <a:prstGeom prst="rect">
            <a:avLst/>
          </a:prstGeom>
          <a:noFill/>
          <a:ln w="9525">
            <a:noFill/>
            <a:miter lim="800000"/>
            <a:headEnd/>
            <a:tailEnd/>
          </a:ln>
          <a:effectLst/>
        </p:spPr>
        <p:txBody>
          <a:bodyPr>
            <a:spAutoFit/>
          </a:bodyPr>
          <a:lstStyle/>
          <a:p>
            <a:pPr eaLnBrk="1" hangingPunct="1"/>
            <a:r>
              <a:rPr lang="en-US" sz="2400">
                <a:latin typeface="Arial" charset="0"/>
                <a:cs typeface="Arial" charset="0"/>
              </a:rPr>
              <a:t>..…..………………………</a:t>
            </a:r>
          </a:p>
        </p:txBody>
      </p:sp>
      <p:sp>
        <p:nvSpPr>
          <p:cNvPr id="262150" name="Rectangle 6"/>
          <p:cNvSpPr>
            <a:spLocks noChangeArrowheads="1"/>
          </p:cNvSpPr>
          <p:nvPr/>
        </p:nvSpPr>
        <p:spPr bwMode="auto">
          <a:xfrm>
            <a:off x="2667000" y="2819400"/>
            <a:ext cx="2357438" cy="457200"/>
          </a:xfrm>
          <a:prstGeom prst="rect">
            <a:avLst/>
          </a:prstGeom>
          <a:noFill/>
          <a:ln w="9525">
            <a:noFill/>
            <a:miter lim="800000"/>
            <a:headEnd/>
            <a:tailEnd/>
          </a:ln>
          <a:effectLst/>
        </p:spPr>
        <p:txBody>
          <a:bodyPr>
            <a:spAutoFit/>
          </a:bodyPr>
          <a:lstStyle/>
          <a:p>
            <a:pPr eaLnBrk="1" hangingPunct="1"/>
            <a:r>
              <a:rPr lang="en-US" sz="2400">
                <a:solidFill>
                  <a:srgbClr val="0000FF"/>
                </a:solidFill>
                <a:latin typeface="Arial" charset="0"/>
                <a:cs typeface="Arial" charset="0"/>
              </a:rPr>
              <a:t>Những ngôi sao</a:t>
            </a:r>
          </a:p>
        </p:txBody>
      </p:sp>
      <p:sp>
        <p:nvSpPr>
          <p:cNvPr id="262151" name="Rectangle 7"/>
          <p:cNvSpPr>
            <a:spLocks noChangeArrowheads="1"/>
          </p:cNvSpPr>
          <p:nvPr/>
        </p:nvSpPr>
        <p:spPr bwMode="auto">
          <a:xfrm>
            <a:off x="2895600" y="1981200"/>
            <a:ext cx="3652838" cy="457200"/>
          </a:xfrm>
          <a:prstGeom prst="rect">
            <a:avLst/>
          </a:prstGeom>
          <a:noFill/>
          <a:ln w="9525">
            <a:noFill/>
            <a:miter lim="800000"/>
            <a:headEnd/>
            <a:tailEnd/>
          </a:ln>
          <a:effectLst/>
        </p:spPr>
        <p:txBody>
          <a:bodyPr wrap="none">
            <a:spAutoFit/>
          </a:bodyPr>
          <a:lstStyle/>
          <a:p>
            <a:pPr eaLnBrk="1" hangingPunct="1"/>
            <a:r>
              <a:rPr lang="en-US" sz="2400" dirty="0">
                <a:latin typeface="Arial" charset="0"/>
                <a:cs typeface="Arial" charset="0"/>
              </a:rPr>
              <a:t>..…..……………………….</a:t>
            </a:r>
          </a:p>
        </p:txBody>
      </p:sp>
      <p:sp>
        <p:nvSpPr>
          <p:cNvPr id="262152" name="Rectangle 8"/>
          <p:cNvSpPr>
            <a:spLocks noChangeArrowheads="1"/>
          </p:cNvSpPr>
          <p:nvPr/>
        </p:nvSpPr>
        <p:spPr bwMode="auto">
          <a:xfrm>
            <a:off x="2362200" y="3276600"/>
            <a:ext cx="2355850" cy="457200"/>
          </a:xfrm>
          <a:prstGeom prst="rect">
            <a:avLst/>
          </a:prstGeom>
          <a:noFill/>
          <a:ln w="9525">
            <a:noFill/>
            <a:miter lim="800000"/>
            <a:headEnd/>
            <a:tailEnd/>
          </a:ln>
          <a:effectLst/>
        </p:spPr>
        <p:txBody>
          <a:bodyPr wrap="none">
            <a:spAutoFit/>
          </a:bodyPr>
          <a:lstStyle/>
          <a:p>
            <a:pPr eaLnBrk="1" hangingPunct="1"/>
            <a:r>
              <a:rPr lang="en-US" sz="2400">
                <a:solidFill>
                  <a:srgbClr val="0000FF"/>
                </a:solidFill>
                <a:latin typeface="Arial" charset="0"/>
                <a:cs typeface="Arial" charset="0"/>
              </a:rPr>
              <a:t>Chẳng bằng mẹ</a:t>
            </a:r>
          </a:p>
        </p:txBody>
      </p:sp>
      <p:sp>
        <p:nvSpPr>
          <p:cNvPr id="262153" name="Rectangle 9"/>
          <p:cNvSpPr>
            <a:spLocks noChangeArrowheads="1"/>
          </p:cNvSpPr>
          <p:nvPr/>
        </p:nvSpPr>
        <p:spPr bwMode="auto">
          <a:xfrm>
            <a:off x="2895600" y="3733800"/>
            <a:ext cx="3263900" cy="457200"/>
          </a:xfrm>
          <a:prstGeom prst="rect">
            <a:avLst/>
          </a:prstGeom>
          <a:noFill/>
          <a:ln w="9525">
            <a:noFill/>
            <a:miter lim="800000"/>
            <a:headEnd/>
            <a:tailEnd/>
          </a:ln>
          <a:effectLst/>
        </p:spPr>
        <p:txBody>
          <a:bodyPr>
            <a:spAutoFit/>
          </a:bodyPr>
          <a:lstStyle/>
          <a:p>
            <a:pPr eaLnBrk="1" hangingPunct="1"/>
            <a:r>
              <a:rPr lang="en-US" sz="2400">
                <a:latin typeface="Arial" charset="0"/>
                <a:cs typeface="Arial" charset="0"/>
              </a:rPr>
              <a:t>..……………..…………</a:t>
            </a:r>
          </a:p>
        </p:txBody>
      </p:sp>
      <p:sp>
        <p:nvSpPr>
          <p:cNvPr id="262154" name="Rectangle 10"/>
          <p:cNvSpPr>
            <a:spLocks noChangeArrowheads="1"/>
          </p:cNvSpPr>
          <p:nvPr/>
        </p:nvSpPr>
        <p:spPr bwMode="auto">
          <a:xfrm>
            <a:off x="2819400" y="3733800"/>
            <a:ext cx="1404938" cy="457200"/>
          </a:xfrm>
          <a:prstGeom prst="rect">
            <a:avLst/>
          </a:prstGeom>
          <a:noFill/>
          <a:ln w="9525">
            <a:noFill/>
            <a:miter lim="800000"/>
            <a:headEnd/>
            <a:tailEnd/>
          </a:ln>
          <a:effectLst/>
        </p:spPr>
        <p:txBody>
          <a:bodyPr>
            <a:spAutoFit/>
          </a:bodyPr>
          <a:lstStyle/>
          <a:p>
            <a:pPr eaLnBrk="1" hangingPunct="1"/>
            <a:r>
              <a:rPr lang="en-US" sz="2400">
                <a:solidFill>
                  <a:srgbClr val="0000FF"/>
                </a:solidFill>
                <a:latin typeface="Arial" charset="0"/>
                <a:cs typeface="Arial" charset="0"/>
              </a:rPr>
              <a:t>Đêm nay</a:t>
            </a:r>
          </a:p>
        </p:txBody>
      </p:sp>
      <p:sp>
        <p:nvSpPr>
          <p:cNvPr id="262155" name="Rectangle 11"/>
          <p:cNvSpPr>
            <a:spLocks noChangeArrowheads="1"/>
          </p:cNvSpPr>
          <p:nvPr/>
        </p:nvSpPr>
        <p:spPr bwMode="auto">
          <a:xfrm>
            <a:off x="2457450" y="4133850"/>
            <a:ext cx="5257800" cy="457200"/>
          </a:xfrm>
          <a:prstGeom prst="rect">
            <a:avLst/>
          </a:prstGeom>
          <a:noFill/>
          <a:ln w="9525">
            <a:noFill/>
            <a:miter lim="800000"/>
            <a:headEnd/>
            <a:tailEnd/>
          </a:ln>
          <a:effectLst/>
        </p:spPr>
        <p:txBody>
          <a:bodyPr>
            <a:spAutoFit/>
          </a:bodyPr>
          <a:lstStyle/>
          <a:p>
            <a:pPr eaLnBrk="1" hangingPunct="1"/>
            <a:r>
              <a:rPr lang="en-US" sz="2400">
                <a:latin typeface="Arial" charset="0"/>
                <a:cs typeface="Arial" charset="0"/>
              </a:rPr>
              <a:t>..…..…………………………………..</a:t>
            </a:r>
          </a:p>
        </p:txBody>
      </p:sp>
      <p:sp>
        <p:nvSpPr>
          <p:cNvPr id="262156" name="Rectangle 12"/>
          <p:cNvSpPr>
            <a:spLocks noChangeArrowheads="1"/>
          </p:cNvSpPr>
          <p:nvPr/>
        </p:nvSpPr>
        <p:spPr bwMode="auto">
          <a:xfrm>
            <a:off x="2438400" y="4114800"/>
            <a:ext cx="930275" cy="457200"/>
          </a:xfrm>
          <a:prstGeom prst="rect">
            <a:avLst/>
          </a:prstGeom>
          <a:noFill/>
          <a:ln w="9525">
            <a:noFill/>
            <a:miter lim="800000"/>
            <a:headEnd/>
            <a:tailEnd/>
          </a:ln>
          <a:effectLst/>
        </p:spPr>
        <p:txBody>
          <a:bodyPr wrap="none">
            <a:spAutoFit/>
          </a:bodyPr>
          <a:lstStyle/>
          <a:p>
            <a:pPr eaLnBrk="1" hangingPunct="1"/>
            <a:r>
              <a:rPr lang="en-US" sz="2400">
                <a:solidFill>
                  <a:srgbClr val="0000FF"/>
                </a:solidFill>
                <a:latin typeface="Arial" charset="0"/>
                <a:cs typeface="Arial" charset="0"/>
              </a:rPr>
              <a:t>Mẹ là</a:t>
            </a:r>
          </a:p>
        </p:txBody>
      </p:sp>
      <p:sp>
        <p:nvSpPr>
          <p:cNvPr id="262157" name="Rectangle 13"/>
          <p:cNvSpPr>
            <a:spLocks noChangeArrowheads="1"/>
          </p:cNvSpPr>
          <p:nvPr/>
        </p:nvSpPr>
        <p:spPr bwMode="auto">
          <a:xfrm>
            <a:off x="2419350" y="3295650"/>
            <a:ext cx="4851400" cy="457200"/>
          </a:xfrm>
          <a:prstGeom prst="rect">
            <a:avLst/>
          </a:prstGeom>
          <a:noFill/>
          <a:ln w="9525">
            <a:noFill/>
            <a:miter lim="800000"/>
            <a:headEnd/>
            <a:tailEnd/>
          </a:ln>
          <a:effectLst/>
        </p:spPr>
        <p:txBody>
          <a:bodyPr wrap="none">
            <a:spAutoFit/>
          </a:bodyPr>
          <a:lstStyle/>
          <a:p>
            <a:pPr eaLnBrk="1" hangingPunct="1"/>
            <a:r>
              <a:rPr lang="en-US" sz="2400">
                <a:latin typeface="Arial" charset="0"/>
                <a:cs typeface="Arial" charset="0"/>
              </a:rPr>
              <a:t>..…..……………………………........</a:t>
            </a:r>
          </a:p>
        </p:txBody>
      </p:sp>
      <p:sp>
        <p:nvSpPr>
          <p:cNvPr id="262158" name="WordArt 14"/>
          <p:cNvSpPr>
            <a:spLocks noChangeArrowheads="1" noChangeShapeType="1" noTextEdit="1"/>
          </p:cNvSpPr>
          <p:nvPr/>
        </p:nvSpPr>
        <p:spPr bwMode="auto">
          <a:xfrm>
            <a:off x="3810000" y="914400"/>
            <a:ext cx="914400" cy="457200"/>
          </a:xfrm>
          <a:prstGeom prst="rect">
            <a:avLst/>
          </a:prstGeom>
        </p:spPr>
        <p:txBody>
          <a:bodyPr wrap="none" fromWordArt="1">
            <a:prstTxWarp prst="textPlain">
              <a:avLst>
                <a:gd name="adj" fmla="val 50000"/>
              </a:avLst>
            </a:prstTxWarp>
          </a:bodyPr>
          <a:lstStyle/>
          <a:p>
            <a:pPr algn="ctr"/>
            <a:r>
              <a:rPr lang="en-US" sz="2800" kern="10" dirty="0">
                <a:ln w="19050">
                  <a:noFill/>
                  <a:round/>
                  <a:headEnd/>
                  <a:tailEnd/>
                </a:ln>
                <a:solidFill>
                  <a:srgbClr val="0000FF"/>
                </a:solidFill>
                <a:effectLst>
                  <a:outerShdw dist="35921" dir="2700000" algn="ctr" rotWithShape="0">
                    <a:srgbClr val="990000"/>
                  </a:outerShdw>
                </a:effectLst>
                <a:latin typeface=".VnTime"/>
              </a:rPr>
              <a:t>MÑ</a:t>
            </a:r>
          </a:p>
        </p:txBody>
      </p:sp>
      <p:sp>
        <p:nvSpPr>
          <p:cNvPr id="262448" name="AutoShape 304"/>
          <p:cNvSpPr>
            <a:spLocks noChangeArrowheads="1"/>
          </p:cNvSpPr>
          <p:nvPr/>
        </p:nvSpPr>
        <p:spPr bwMode="auto">
          <a:xfrm>
            <a:off x="2209800" y="4800600"/>
            <a:ext cx="5486400" cy="671513"/>
          </a:xfrm>
          <a:prstGeom prst="horizontalScroll">
            <a:avLst>
              <a:gd name="adj" fmla="val 12500"/>
            </a:avLst>
          </a:prstGeom>
          <a:noFill/>
          <a:ln w="9525">
            <a:solidFill>
              <a:srgbClr val="FF0066"/>
            </a:solidFill>
            <a:round/>
            <a:headEnd/>
            <a:tailEnd/>
          </a:ln>
          <a:effectLst/>
        </p:spPr>
        <p:txBody>
          <a:bodyPr>
            <a:spAutoFit/>
          </a:bodyPr>
          <a:lstStyle/>
          <a:p>
            <a:r>
              <a:rPr lang="en-US" sz="2800">
                <a:solidFill>
                  <a:schemeClr val="hlink"/>
                </a:solidFill>
              </a:rPr>
              <a:t>Thi đọc thuộc lòng 6 dòng thơ cuối.</a:t>
            </a:r>
            <a:endParaRPr lang="en-US" sz="2800">
              <a:solidFill>
                <a:srgbClr val="0000FF"/>
              </a:solidFill>
              <a:cs typeface="Arial" charset="0"/>
            </a:endParaRPr>
          </a:p>
        </p:txBody>
      </p:sp>
      <p:sp>
        <p:nvSpPr>
          <p:cNvPr id="262449" name="AutoShape 305"/>
          <p:cNvSpPr>
            <a:spLocks noChangeArrowheads="1"/>
          </p:cNvSpPr>
          <p:nvPr/>
        </p:nvSpPr>
        <p:spPr bwMode="auto">
          <a:xfrm>
            <a:off x="2209800" y="5689600"/>
            <a:ext cx="5467350" cy="671513"/>
          </a:xfrm>
          <a:prstGeom prst="horizontalScroll">
            <a:avLst>
              <a:gd name="adj" fmla="val 12500"/>
            </a:avLst>
          </a:prstGeom>
          <a:noFill/>
          <a:ln w="9525">
            <a:solidFill>
              <a:srgbClr val="FF0066"/>
            </a:solidFill>
            <a:round/>
            <a:headEnd/>
            <a:tailEnd/>
          </a:ln>
          <a:effectLst/>
        </p:spPr>
        <p:txBody>
          <a:bodyPr>
            <a:spAutoFit/>
          </a:bodyPr>
          <a:lstStyle/>
          <a:p>
            <a:r>
              <a:rPr lang="en-US" sz="2800">
                <a:solidFill>
                  <a:schemeClr val="hlink"/>
                </a:solidFill>
              </a:rPr>
              <a:t>Bình chọn bạn đọc thuộc và hay.</a:t>
            </a:r>
            <a:endParaRPr lang="en-US" sz="2800">
              <a:solidFill>
                <a:srgbClr val="0000FF"/>
              </a:solidFill>
              <a:cs typeface="Arial" charset="0"/>
            </a:endParaRPr>
          </a:p>
        </p:txBody>
      </p:sp>
      <p:pic>
        <p:nvPicPr>
          <p:cNvPr id="21" name="Picture 4" descr="Bellcoll"/>
          <p:cNvPicPr>
            <a:picLocks noChangeAspect="1" noChangeArrowheads="1" noCrop="1"/>
          </p:cNvPicPr>
          <p:nvPr/>
        </p:nvPicPr>
        <p:blipFill>
          <a:blip r:embed="rId2"/>
          <a:srcRect/>
          <a:stretch>
            <a:fillRect/>
          </a:stretch>
        </p:blipFill>
        <p:spPr>
          <a:xfrm>
            <a:off x="228600" y="0"/>
            <a:ext cx="1295400" cy="1219200"/>
          </a:xfrm>
          <a:prstGeom prst="rect">
            <a:avLst/>
          </a:prstGeom>
          <a:noFill/>
          <a:ln/>
        </p:spPr>
      </p:pic>
      <p:pic>
        <p:nvPicPr>
          <p:cNvPr id="22" name="Picture 4" descr="Bellcoll"/>
          <p:cNvPicPr>
            <a:picLocks noChangeAspect="1" noChangeArrowheads="1" noCrop="1"/>
          </p:cNvPicPr>
          <p:nvPr/>
        </p:nvPicPr>
        <p:blipFill>
          <a:blip r:embed="rId2"/>
          <a:srcRect/>
          <a:stretch>
            <a:fillRect/>
          </a:stretch>
        </p:blipFill>
        <p:spPr>
          <a:xfrm>
            <a:off x="7620000" y="0"/>
            <a:ext cx="1295400" cy="12192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62148">
                                            <p:txEl>
                                              <p:pRg st="0" end="0"/>
                                            </p:txEl>
                                          </p:spTgt>
                                        </p:tgtEl>
                                      </p:cBhvr>
                                    </p:animEffect>
                                    <p:set>
                                      <p:cBhvr>
                                        <p:cTn id="7" dur="1" fill="hold">
                                          <p:stCondLst>
                                            <p:cond delay="499"/>
                                          </p:stCondLst>
                                        </p:cTn>
                                        <p:tgtEl>
                                          <p:spTgt spid="262148">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62152"/>
                                        </p:tgtEl>
                                      </p:cBhvr>
                                    </p:animEffect>
                                    <p:set>
                                      <p:cBhvr>
                                        <p:cTn id="12" dur="1" fill="hold">
                                          <p:stCondLst>
                                            <p:cond delay="499"/>
                                          </p:stCondLst>
                                        </p:cTn>
                                        <p:tgtEl>
                                          <p:spTgt spid="2621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262156">
                                            <p:txEl>
                                              <p:pRg st="0" end="0"/>
                                            </p:txEl>
                                          </p:spTgt>
                                        </p:tgtEl>
                                      </p:cBhvr>
                                    </p:animEffect>
                                    <p:set>
                                      <p:cBhvr>
                                        <p:cTn id="17" dur="1" fill="hold">
                                          <p:stCondLst>
                                            <p:cond delay="499"/>
                                          </p:stCondLst>
                                        </p:cTn>
                                        <p:tgtEl>
                                          <p:spTgt spid="262156">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262147"/>
                                        </p:tgtEl>
                                      </p:cBhvr>
                                    </p:animEffect>
                                    <p:set>
                                      <p:cBhvr>
                                        <p:cTn id="22" dur="1" fill="hold">
                                          <p:stCondLst>
                                            <p:cond delay="499"/>
                                          </p:stCondLst>
                                        </p:cTn>
                                        <p:tgtEl>
                                          <p:spTgt spid="26214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262150">
                                            <p:txEl>
                                              <p:pRg st="0" end="0"/>
                                            </p:txEl>
                                          </p:spTgt>
                                        </p:tgtEl>
                                      </p:cBhvr>
                                    </p:animEffect>
                                    <p:set>
                                      <p:cBhvr>
                                        <p:cTn id="27" dur="1" fill="hold">
                                          <p:stCondLst>
                                            <p:cond delay="499"/>
                                          </p:stCondLst>
                                        </p:cTn>
                                        <p:tgtEl>
                                          <p:spTgt spid="262150">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nodeType="clickEffect">
                                  <p:stCondLst>
                                    <p:cond delay="0"/>
                                  </p:stCondLst>
                                  <p:childTnLst>
                                    <p:animEffect transition="out" filter="box(in)">
                                      <p:cBhvr>
                                        <p:cTn id="31" dur="500"/>
                                        <p:tgtEl>
                                          <p:spTgt spid="262154">
                                            <p:txEl>
                                              <p:pRg st="0" end="0"/>
                                            </p:txEl>
                                          </p:spTgt>
                                        </p:tgtEl>
                                      </p:cBhvr>
                                    </p:animEffect>
                                    <p:set>
                                      <p:cBhvr>
                                        <p:cTn id="32" dur="1" fill="hold">
                                          <p:stCondLst>
                                            <p:cond delay="499"/>
                                          </p:stCondLst>
                                        </p:cTn>
                                        <p:tgtEl>
                                          <p:spTgt spid="26215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262448"/>
                                        </p:tgtEl>
                                        <p:attrNameLst>
                                          <p:attrName>style.visibility</p:attrName>
                                        </p:attrNameLst>
                                      </p:cBhvr>
                                      <p:to>
                                        <p:strVal val="visible"/>
                                      </p:to>
                                    </p:set>
                                    <p:anim calcmode="lin" valueType="num">
                                      <p:cBhvr>
                                        <p:cTn id="37" dur="1000" fill="hold"/>
                                        <p:tgtEl>
                                          <p:spTgt spid="262448"/>
                                        </p:tgtEl>
                                        <p:attrNameLst>
                                          <p:attrName>ppt_w</p:attrName>
                                        </p:attrNameLst>
                                      </p:cBhvr>
                                      <p:tavLst>
                                        <p:tav tm="0">
                                          <p:val>
                                            <p:strVal val="#ppt_w*0.70"/>
                                          </p:val>
                                        </p:tav>
                                        <p:tav tm="100000">
                                          <p:val>
                                            <p:strVal val="#ppt_w"/>
                                          </p:val>
                                        </p:tav>
                                      </p:tavLst>
                                    </p:anim>
                                    <p:anim calcmode="lin" valueType="num">
                                      <p:cBhvr>
                                        <p:cTn id="38" dur="1000" fill="hold"/>
                                        <p:tgtEl>
                                          <p:spTgt spid="262448"/>
                                        </p:tgtEl>
                                        <p:attrNameLst>
                                          <p:attrName>ppt_h</p:attrName>
                                        </p:attrNameLst>
                                      </p:cBhvr>
                                      <p:tavLst>
                                        <p:tav tm="0">
                                          <p:val>
                                            <p:strVal val="#ppt_h"/>
                                          </p:val>
                                        </p:tav>
                                        <p:tav tm="100000">
                                          <p:val>
                                            <p:strVal val="#ppt_h"/>
                                          </p:val>
                                        </p:tav>
                                      </p:tavLst>
                                    </p:anim>
                                    <p:animEffect transition="in" filter="fade">
                                      <p:cBhvr>
                                        <p:cTn id="39" dur="1000"/>
                                        <p:tgtEl>
                                          <p:spTgt spid="262448"/>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262449"/>
                                        </p:tgtEl>
                                        <p:attrNameLst>
                                          <p:attrName>style.visibility</p:attrName>
                                        </p:attrNameLst>
                                      </p:cBhvr>
                                      <p:to>
                                        <p:strVal val="visible"/>
                                      </p:to>
                                    </p:set>
                                    <p:anim calcmode="lin" valueType="num">
                                      <p:cBhvr>
                                        <p:cTn id="44" dur="1000" fill="hold"/>
                                        <p:tgtEl>
                                          <p:spTgt spid="262449"/>
                                        </p:tgtEl>
                                        <p:attrNameLst>
                                          <p:attrName>ppt_w</p:attrName>
                                        </p:attrNameLst>
                                      </p:cBhvr>
                                      <p:tavLst>
                                        <p:tav tm="0">
                                          <p:val>
                                            <p:strVal val="#ppt_w*0.70"/>
                                          </p:val>
                                        </p:tav>
                                        <p:tav tm="100000">
                                          <p:val>
                                            <p:strVal val="#ppt_w"/>
                                          </p:val>
                                        </p:tav>
                                      </p:tavLst>
                                    </p:anim>
                                    <p:anim calcmode="lin" valueType="num">
                                      <p:cBhvr>
                                        <p:cTn id="45" dur="1000" fill="hold"/>
                                        <p:tgtEl>
                                          <p:spTgt spid="262449"/>
                                        </p:tgtEl>
                                        <p:attrNameLst>
                                          <p:attrName>ppt_h</p:attrName>
                                        </p:attrNameLst>
                                      </p:cBhvr>
                                      <p:tavLst>
                                        <p:tav tm="0">
                                          <p:val>
                                            <p:strVal val="#ppt_h"/>
                                          </p:val>
                                        </p:tav>
                                        <p:tav tm="100000">
                                          <p:val>
                                            <p:strVal val="#ppt_h"/>
                                          </p:val>
                                        </p:tav>
                                      </p:tavLst>
                                    </p:anim>
                                    <p:animEffect transition="in" filter="fade">
                                      <p:cBhvr>
                                        <p:cTn id="46" dur="1000"/>
                                        <p:tgtEl>
                                          <p:spTgt spid="262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p:bldP spid="262152" grpId="0"/>
      <p:bldP spid="262448" grpId="0" animBg="1"/>
      <p:bldP spid="2624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8" name="AutoShape 6"/>
          <p:cNvSpPr>
            <a:spLocks noChangeArrowheads="1"/>
          </p:cNvSpPr>
          <p:nvPr/>
        </p:nvSpPr>
        <p:spPr bwMode="auto">
          <a:xfrm>
            <a:off x="1165225" y="1847851"/>
            <a:ext cx="7412038" cy="1267837"/>
          </a:xfrm>
          <a:prstGeom prst="horizontalScroll">
            <a:avLst>
              <a:gd name="adj" fmla="val 12500"/>
            </a:avLst>
          </a:prstGeom>
          <a:noFill/>
          <a:ln w="9525">
            <a:solidFill>
              <a:srgbClr val="FF0066"/>
            </a:solidFill>
            <a:round/>
            <a:headEnd/>
            <a:tailEnd/>
          </a:ln>
          <a:effectLst/>
        </p:spPr>
        <p:txBody>
          <a:bodyPr wrap="square">
            <a:spAutoFit/>
          </a:bodyPr>
          <a:lstStyle/>
          <a:p>
            <a:r>
              <a:rPr lang="en-US" sz="2800" dirty="0" err="1" smtClean="0">
                <a:solidFill>
                  <a:schemeClr val="hlink"/>
                </a:solidFill>
                <a:latin typeface="Times New Roman" pitchFamily="18" charset="0"/>
                <a:cs typeface="Times New Roman" pitchFamily="18" charset="0"/>
              </a:rPr>
              <a:t>Bài</a:t>
            </a:r>
            <a:r>
              <a:rPr lang="en-US" sz="2800" dirty="0" smtClean="0">
                <a:solidFill>
                  <a:schemeClr val="hlink"/>
                </a:solidFill>
                <a:latin typeface="Times New Roman" pitchFamily="18" charset="0"/>
                <a:cs typeface="Times New Roman" pitchFamily="18" charset="0"/>
              </a:rPr>
              <a:t> </a:t>
            </a:r>
            <a:r>
              <a:rPr lang="en-US" sz="2800" dirty="0" err="1">
                <a:solidFill>
                  <a:schemeClr val="hlink"/>
                </a:solidFill>
                <a:latin typeface="Times New Roman" pitchFamily="18" charset="0"/>
                <a:cs typeface="Times New Roman" pitchFamily="18" charset="0"/>
              </a:rPr>
              <a:t>thơ</a:t>
            </a:r>
            <a:r>
              <a:rPr lang="en-US" sz="2800" dirty="0">
                <a:solidFill>
                  <a:schemeClr val="hlink"/>
                </a:solidFill>
                <a:latin typeface="Times New Roman" pitchFamily="18" charset="0"/>
                <a:cs typeface="Times New Roman" pitchFamily="18" charset="0"/>
              </a:rPr>
              <a:t> </a:t>
            </a:r>
            <a:r>
              <a:rPr lang="en-US" sz="2800" dirty="0" err="1">
                <a:solidFill>
                  <a:schemeClr val="hlink"/>
                </a:solidFill>
                <a:latin typeface="Times New Roman" pitchFamily="18" charset="0"/>
                <a:cs typeface="Times New Roman" pitchFamily="18" charset="0"/>
              </a:rPr>
              <a:t>giúp</a:t>
            </a:r>
            <a:r>
              <a:rPr lang="en-US" sz="2800" dirty="0">
                <a:solidFill>
                  <a:schemeClr val="hlink"/>
                </a:solidFill>
                <a:latin typeface="Times New Roman" pitchFamily="18" charset="0"/>
                <a:cs typeface="Times New Roman" pitchFamily="18" charset="0"/>
              </a:rPr>
              <a:t> </a:t>
            </a:r>
            <a:r>
              <a:rPr lang="en-US" sz="2800" dirty="0" err="1">
                <a:solidFill>
                  <a:schemeClr val="hlink"/>
                </a:solidFill>
                <a:latin typeface="Times New Roman" pitchFamily="18" charset="0"/>
                <a:cs typeface="Times New Roman" pitchFamily="18" charset="0"/>
              </a:rPr>
              <a:t>em</a:t>
            </a:r>
            <a:r>
              <a:rPr lang="en-US" sz="2800" dirty="0">
                <a:solidFill>
                  <a:schemeClr val="hlink"/>
                </a:solidFill>
                <a:latin typeface="Times New Roman" pitchFamily="18" charset="0"/>
                <a:cs typeface="Times New Roman" pitchFamily="18" charset="0"/>
              </a:rPr>
              <a:t> </a:t>
            </a:r>
            <a:r>
              <a:rPr lang="en-US" sz="2800" dirty="0" err="1">
                <a:solidFill>
                  <a:schemeClr val="hlink"/>
                </a:solidFill>
                <a:latin typeface="Times New Roman" pitchFamily="18" charset="0"/>
                <a:cs typeface="Times New Roman" pitchFamily="18" charset="0"/>
              </a:rPr>
              <a:t>hiểu</a:t>
            </a:r>
            <a:r>
              <a:rPr lang="en-US" sz="2800" dirty="0">
                <a:solidFill>
                  <a:schemeClr val="hlink"/>
                </a:solidFill>
                <a:latin typeface="Times New Roman" pitchFamily="18" charset="0"/>
                <a:cs typeface="Times New Roman" pitchFamily="18" charset="0"/>
              </a:rPr>
              <a:t> </a:t>
            </a:r>
            <a:r>
              <a:rPr lang="en-US" sz="2800" dirty="0" err="1">
                <a:solidFill>
                  <a:schemeClr val="hlink"/>
                </a:solidFill>
                <a:latin typeface="Times New Roman" pitchFamily="18" charset="0"/>
                <a:cs typeface="Times New Roman" pitchFamily="18" charset="0"/>
              </a:rPr>
              <a:t>về</a:t>
            </a:r>
            <a:r>
              <a:rPr lang="en-US" sz="2800" dirty="0">
                <a:solidFill>
                  <a:schemeClr val="hlink"/>
                </a:solidFill>
                <a:latin typeface="Times New Roman" pitchFamily="18" charset="0"/>
                <a:cs typeface="Times New Roman" pitchFamily="18" charset="0"/>
              </a:rPr>
              <a:t> </a:t>
            </a:r>
            <a:r>
              <a:rPr lang="en-US" sz="2800" dirty="0" err="1">
                <a:solidFill>
                  <a:schemeClr val="hlink"/>
                </a:solidFill>
                <a:latin typeface="Times New Roman" pitchFamily="18" charset="0"/>
                <a:cs typeface="Times New Roman" pitchFamily="18" charset="0"/>
              </a:rPr>
              <a:t>người</a:t>
            </a:r>
            <a:r>
              <a:rPr lang="en-US" sz="2800" dirty="0">
                <a:solidFill>
                  <a:schemeClr val="hlink"/>
                </a:solidFill>
                <a:latin typeface="Times New Roman" pitchFamily="18" charset="0"/>
                <a:cs typeface="Times New Roman" pitchFamily="18" charset="0"/>
              </a:rPr>
              <a:t> </a:t>
            </a:r>
            <a:r>
              <a:rPr lang="en-US" sz="2800" dirty="0" err="1">
                <a:solidFill>
                  <a:schemeClr val="hlink"/>
                </a:solidFill>
                <a:latin typeface="Times New Roman" pitchFamily="18" charset="0"/>
                <a:cs typeface="Times New Roman" pitchFamily="18" charset="0"/>
              </a:rPr>
              <a:t>mẹ</a:t>
            </a:r>
            <a:r>
              <a:rPr lang="en-US" sz="2800" dirty="0">
                <a:solidFill>
                  <a:schemeClr val="hlink"/>
                </a:solidFill>
                <a:latin typeface="Times New Roman" pitchFamily="18" charset="0"/>
                <a:cs typeface="Times New Roman" pitchFamily="18" charset="0"/>
              </a:rPr>
              <a:t> </a:t>
            </a:r>
            <a:r>
              <a:rPr lang="en-US" sz="2800" dirty="0" err="1">
                <a:solidFill>
                  <a:schemeClr val="hlink"/>
                </a:solidFill>
                <a:latin typeface="Times New Roman" pitchFamily="18" charset="0"/>
                <a:cs typeface="Times New Roman" pitchFamily="18" charset="0"/>
              </a:rPr>
              <a:t>như</a:t>
            </a:r>
            <a:r>
              <a:rPr lang="en-US" sz="2800" dirty="0">
                <a:solidFill>
                  <a:schemeClr val="hlink"/>
                </a:solidFill>
                <a:latin typeface="Times New Roman" pitchFamily="18" charset="0"/>
                <a:cs typeface="Times New Roman" pitchFamily="18" charset="0"/>
              </a:rPr>
              <a:t> </a:t>
            </a:r>
            <a:r>
              <a:rPr lang="en-US" sz="2800" dirty="0" err="1">
                <a:solidFill>
                  <a:schemeClr val="hlink"/>
                </a:solidFill>
                <a:latin typeface="Times New Roman" pitchFamily="18" charset="0"/>
                <a:cs typeface="Times New Roman" pitchFamily="18" charset="0"/>
              </a:rPr>
              <a:t>thế</a:t>
            </a:r>
            <a:r>
              <a:rPr lang="en-US" sz="2800" dirty="0">
                <a:solidFill>
                  <a:schemeClr val="hlink"/>
                </a:solidFill>
                <a:latin typeface="Times New Roman" pitchFamily="18" charset="0"/>
                <a:cs typeface="Times New Roman" pitchFamily="18" charset="0"/>
              </a:rPr>
              <a:t> </a:t>
            </a:r>
            <a:r>
              <a:rPr lang="en-US" sz="2800" dirty="0" err="1">
                <a:solidFill>
                  <a:schemeClr val="hlink"/>
                </a:solidFill>
                <a:latin typeface="Times New Roman" pitchFamily="18" charset="0"/>
                <a:cs typeface="Times New Roman" pitchFamily="18" charset="0"/>
              </a:rPr>
              <a:t>nào</a:t>
            </a:r>
            <a:r>
              <a:rPr lang="en-US" sz="2800" dirty="0">
                <a:solidFill>
                  <a:schemeClr val="hlink"/>
                </a:solidFill>
                <a:latin typeface="Times New Roman" pitchFamily="18" charset="0"/>
                <a:cs typeface="Times New Roman" pitchFamily="18" charset="0"/>
              </a:rPr>
              <a:t>?</a:t>
            </a:r>
          </a:p>
          <a:p>
            <a:endParaRPr lang="en-US" sz="2800" dirty="0">
              <a:solidFill>
                <a:srgbClr val="0000FF"/>
              </a:solidFill>
              <a:latin typeface="Times New Roman" pitchFamily="18" charset="0"/>
              <a:cs typeface="Times New Roman" pitchFamily="18" charset="0"/>
            </a:endParaRPr>
          </a:p>
        </p:txBody>
      </p:sp>
      <p:sp>
        <p:nvSpPr>
          <p:cNvPr id="264199" name="AutoShape 7"/>
          <p:cNvSpPr>
            <a:spLocks noChangeArrowheads="1"/>
          </p:cNvSpPr>
          <p:nvPr/>
        </p:nvSpPr>
        <p:spPr bwMode="auto">
          <a:xfrm>
            <a:off x="1149350" y="4343400"/>
            <a:ext cx="7343775" cy="1267837"/>
          </a:xfrm>
          <a:prstGeom prst="horizontalScroll">
            <a:avLst>
              <a:gd name="adj" fmla="val 12500"/>
            </a:avLst>
          </a:prstGeom>
          <a:noFill/>
          <a:ln w="9525">
            <a:solidFill>
              <a:srgbClr val="FF0066"/>
            </a:solidFill>
            <a:round/>
            <a:headEnd/>
            <a:tailEnd/>
          </a:ln>
          <a:effectLst/>
        </p:spPr>
        <p:txBody>
          <a:bodyPr>
            <a:spAutoFit/>
          </a:bodyPr>
          <a:lstStyle/>
          <a:p>
            <a:r>
              <a:rPr lang="en-US" sz="2800" dirty="0" err="1">
                <a:solidFill>
                  <a:srgbClr val="0000FF"/>
                </a:solidFill>
                <a:latin typeface="Times New Roman" pitchFamily="18" charset="0"/>
                <a:cs typeface="Times New Roman" pitchFamily="18" charset="0"/>
              </a:rPr>
              <a:t>Thấy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yêu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la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em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đáp</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4198"/>
                                        </p:tgtEl>
                                        <p:attrNameLst>
                                          <p:attrName>style.visibility</p:attrName>
                                        </p:attrNameLst>
                                      </p:cBhvr>
                                      <p:to>
                                        <p:strVal val="visible"/>
                                      </p:to>
                                    </p:set>
                                    <p:anim calcmode="lin" valueType="num">
                                      <p:cBhvr>
                                        <p:cTn id="7" dur="1000" fill="hold"/>
                                        <p:tgtEl>
                                          <p:spTgt spid="264198"/>
                                        </p:tgtEl>
                                        <p:attrNameLst>
                                          <p:attrName>ppt_w</p:attrName>
                                        </p:attrNameLst>
                                      </p:cBhvr>
                                      <p:tavLst>
                                        <p:tav tm="0">
                                          <p:val>
                                            <p:strVal val="#ppt_w*0.70"/>
                                          </p:val>
                                        </p:tav>
                                        <p:tav tm="100000">
                                          <p:val>
                                            <p:strVal val="#ppt_w"/>
                                          </p:val>
                                        </p:tav>
                                      </p:tavLst>
                                    </p:anim>
                                    <p:anim calcmode="lin" valueType="num">
                                      <p:cBhvr>
                                        <p:cTn id="8" dur="1000" fill="hold"/>
                                        <p:tgtEl>
                                          <p:spTgt spid="264198"/>
                                        </p:tgtEl>
                                        <p:attrNameLst>
                                          <p:attrName>ppt_h</p:attrName>
                                        </p:attrNameLst>
                                      </p:cBhvr>
                                      <p:tavLst>
                                        <p:tav tm="0">
                                          <p:val>
                                            <p:strVal val="#ppt_h"/>
                                          </p:val>
                                        </p:tav>
                                        <p:tav tm="100000">
                                          <p:val>
                                            <p:strVal val="#ppt_h"/>
                                          </p:val>
                                        </p:tav>
                                      </p:tavLst>
                                    </p:anim>
                                    <p:animEffect transition="in" filter="fade">
                                      <p:cBhvr>
                                        <p:cTn id="9" dur="1000"/>
                                        <p:tgtEl>
                                          <p:spTgt spid="26419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64199"/>
                                        </p:tgtEl>
                                        <p:attrNameLst>
                                          <p:attrName>style.visibility</p:attrName>
                                        </p:attrNameLst>
                                      </p:cBhvr>
                                      <p:to>
                                        <p:strVal val="visible"/>
                                      </p:to>
                                    </p:set>
                                    <p:anim calcmode="lin" valueType="num">
                                      <p:cBhvr>
                                        <p:cTn id="14" dur="1000" fill="hold"/>
                                        <p:tgtEl>
                                          <p:spTgt spid="264199"/>
                                        </p:tgtEl>
                                        <p:attrNameLst>
                                          <p:attrName>ppt_w</p:attrName>
                                        </p:attrNameLst>
                                      </p:cBhvr>
                                      <p:tavLst>
                                        <p:tav tm="0">
                                          <p:val>
                                            <p:strVal val="#ppt_w*0.70"/>
                                          </p:val>
                                        </p:tav>
                                        <p:tav tm="100000">
                                          <p:val>
                                            <p:strVal val="#ppt_w"/>
                                          </p:val>
                                        </p:tav>
                                      </p:tavLst>
                                    </p:anim>
                                    <p:anim calcmode="lin" valueType="num">
                                      <p:cBhvr>
                                        <p:cTn id="15" dur="1000" fill="hold"/>
                                        <p:tgtEl>
                                          <p:spTgt spid="264199"/>
                                        </p:tgtEl>
                                        <p:attrNameLst>
                                          <p:attrName>ppt_h</p:attrName>
                                        </p:attrNameLst>
                                      </p:cBhvr>
                                      <p:tavLst>
                                        <p:tav tm="0">
                                          <p:val>
                                            <p:strVal val="#ppt_h"/>
                                          </p:val>
                                        </p:tav>
                                        <p:tav tm="100000">
                                          <p:val>
                                            <p:strVal val="#ppt_h"/>
                                          </p:val>
                                        </p:tav>
                                      </p:tavLst>
                                    </p:anim>
                                    <p:animEffect transition="in" filter="fade">
                                      <p:cBhvr>
                                        <p:cTn id="16" dur="1000"/>
                                        <p:tgtEl>
                                          <p:spTgt spid="264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animBg="1"/>
      <p:bldP spid="2641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9" name="AutoShape 5"/>
          <p:cNvSpPr>
            <a:spLocks noChangeArrowheads="1"/>
          </p:cNvSpPr>
          <p:nvPr/>
        </p:nvSpPr>
        <p:spPr bwMode="auto">
          <a:xfrm>
            <a:off x="685800" y="2725738"/>
            <a:ext cx="7837487" cy="2412980"/>
          </a:xfrm>
          <a:prstGeom prst="horizontalScroll">
            <a:avLst>
              <a:gd name="adj" fmla="val 12500"/>
            </a:avLst>
          </a:prstGeom>
          <a:noFill/>
          <a:ln w="9525">
            <a:solidFill>
              <a:srgbClr val="FF0066"/>
            </a:solidFill>
            <a:round/>
            <a:headEnd/>
            <a:tailEnd/>
          </a:ln>
          <a:effectLst/>
        </p:spPr>
        <p:txBody>
          <a:bodyPr wrap="square">
            <a:spAutoFit/>
          </a:bodyPr>
          <a:lstStyle/>
          <a:p>
            <a:pPr algn="ctr"/>
            <a:endParaRPr lang="en-US" sz="2800" dirty="0">
              <a:solidFill>
                <a:schemeClr val="hlink"/>
              </a:solidFill>
              <a:latin typeface="Times New Roman" pitchFamily="18" charset="0"/>
              <a:cs typeface="Times New Roman" pitchFamily="18" charset="0"/>
            </a:endParaRPr>
          </a:p>
          <a:p>
            <a:pPr algn="ct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thuộc</a:t>
            </a:r>
            <a:r>
              <a:rPr lang="en-US" sz="2800" dirty="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thơ</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a:p>
            <a:pPr algn="ctr"/>
            <a:r>
              <a:rPr lang="en-US" sz="2800" dirty="0" err="1">
                <a:solidFill>
                  <a:srgbClr val="0000FF"/>
                </a:solidFill>
                <a:latin typeface="Times New Roman" pitchFamily="18" charset="0"/>
                <a:cs typeface="Times New Roman" pitchFamily="18" charset="0"/>
              </a:rPr>
              <a:t>Đọc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hoa</a:t>
            </a:r>
            <a:r>
              <a:rPr lang="en-US" sz="2800" dirty="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niềm</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vui</a:t>
            </a:r>
            <a:r>
              <a:rPr lang="en-US" sz="2800" dirty="0">
                <a:solidFill>
                  <a:srgbClr val="0000FF"/>
                </a:solidFill>
                <a:latin typeface="Times New Roman" pitchFamily="18" charset="0"/>
                <a:cs typeface="Times New Roman" pitchFamily="18" charset="0"/>
              </a:rPr>
              <a:t>.</a:t>
            </a:r>
          </a:p>
          <a:p>
            <a:pPr algn="ctr"/>
            <a:endParaRPr lang="en-US" sz="2800" dirty="0">
              <a:solidFill>
                <a:srgbClr val="0000FF"/>
              </a:solidFill>
              <a:latin typeface="Times New Roman" pitchFamily="18" charset="0"/>
              <a:cs typeface="Times New Roman" pitchFamily="18" charset="0"/>
            </a:endParaRPr>
          </a:p>
        </p:txBody>
      </p:sp>
      <p:sp>
        <p:nvSpPr>
          <p:cNvPr id="267270" name="Text Box 6"/>
          <p:cNvSpPr txBox="1">
            <a:spLocks noChangeArrowheads="1"/>
          </p:cNvSpPr>
          <p:nvPr/>
        </p:nvSpPr>
        <p:spPr bwMode="auto">
          <a:xfrm>
            <a:off x="3581400" y="1524000"/>
            <a:ext cx="1752600" cy="646331"/>
          </a:xfrm>
          <a:prstGeom prst="rect">
            <a:avLst/>
          </a:prstGeom>
          <a:noFill/>
          <a:ln w="9525">
            <a:noFill/>
            <a:miter lim="800000"/>
            <a:headEnd/>
            <a:tailEnd/>
          </a:ln>
          <a:effectLst/>
        </p:spPr>
        <p:txBody>
          <a:bodyPr>
            <a:spAutoFit/>
          </a:bodyPr>
          <a:lstStyle/>
          <a:p>
            <a:pPr>
              <a:spcBef>
                <a:spcPct val="50000"/>
              </a:spcBef>
            </a:pPr>
            <a:r>
              <a:rPr lang="en-US" sz="3600" b="1" dirty="0" err="1">
                <a:solidFill>
                  <a:schemeClr val="hlink"/>
                </a:solidFill>
                <a:latin typeface="Times New Roman" pitchFamily="18" charset="0"/>
                <a:cs typeface="Times New Roman" pitchFamily="18" charset="0"/>
              </a:rPr>
              <a:t>Dặn</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dò</a:t>
            </a:r>
            <a:endParaRPr lang="en-US" sz="3600" b="1" dirty="0">
              <a:solidFill>
                <a:schemeClr val="hlink"/>
              </a:solidFill>
              <a:latin typeface="Times New Roman" pitchFamily="18" charset="0"/>
              <a:cs typeface="Times New Roman" pitchFamily="18" charset="0"/>
            </a:endParaRPr>
          </a:p>
        </p:txBody>
      </p:sp>
      <p:pic>
        <p:nvPicPr>
          <p:cNvPr id="7" name="Picture 23" descr="Book-09"/>
          <p:cNvPicPr>
            <a:picLocks noChangeAspect="1" noChangeArrowheads="1" noCrop="1"/>
          </p:cNvPicPr>
          <p:nvPr/>
        </p:nvPicPr>
        <p:blipFill>
          <a:blip r:embed="rId2"/>
          <a:srcRect/>
          <a:stretch>
            <a:fillRect/>
          </a:stretch>
        </p:blipFill>
        <p:spPr bwMode="auto">
          <a:xfrm>
            <a:off x="304800" y="1447800"/>
            <a:ext cx="1524000" cy="1160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7270"/>
                                        </p:tgtEl>
                                        <p:attrNameLst>
                                          <p:attrName>style.visibility</p:attrName>
                                        </p:attrNameLst>
                                      </p:cBhvr>
                                      <p:to>
                                        <p:strVal val="visible"/>
                                      </p:to>
                                    </p:set>
                                    <p:animEffect transition="in" filter="checkerboard(across)">
                                      <p:cBhvr>
                                        <p:cTn id="7" dur="500"/>
                                        <p:tgtEl>
                                          <p:spTgt spid="26727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67269"/>
                                        </p:tgtEl>
                                        <p:attrNameLst>
                                          <p:attrName>style.visibility</p:attrName>
                                        </p:attrNameLst>
                                      </p:cBhvr>
                                      <p:to>
                                        <p:strVal val="visible"/>
                                      </p:to>
                                    </p:set>
                                    <p:anim calcmode="lin" valueType="num">
                                      <p:cBhvr>
                                        <p:cTn id="12" dur="1000" fill="hold"/>
                                        <p:tgtEl>
                                          <p:spTgt spid="267269"/>
                                        </p:tgtEl>
                                        <p:attrNameLst>
                                          <p:attrName>ppt_w</p:attrName>
                                        </p:attrNameLst>
                                      </p:cBhvr>
                                      <p:tavLst>
                                        <p:tav tm="0">
                                          <p:val>
                                            <p:strVal val="#ppt_w*0.70"/>
                                          </p:val>
                                        </p:tav>
                                        <p:tav tm="100000">
                                          <p:val>
                                            <p:strVal val="#ppt_w"/>
                                          </p:val>
                                        </p:tav>
                                      </p:tavLst>
                                    </p:anim>
                                    <p:anim calcmode="lin" valueType="num">
                                      <p:cBhvr>
                                        <p:cTn id="13" dur="1000" fill="hold"/>
                                        <p:tgtEl>
                                          <p:spTgt spid="267269"/>
                                        </p:tgtEl>
                                        <p:attrNameLst>
                                          <p:attrName>ppt_h</p:attrName>
                                        </p:attrNameLst>
                                      </p:cBhvr>
                                      <p:tavLst>
                                        <p:tav tm="0">
                                          <p:val>
                                            <p:strVal val="#ppt_h"/>
                                          </p:val>
                                        </p:tav>
                                        <p:tav tm="100000">
                                          <p:val>
                                            <p:strVal val="#ppt_h"/>
                                          </p:val>
                                        </p:tav>
                                      </p:tavLst>
                                    </p:anim>
                                    <p:animEffect transition="in" filter="fade">
                                      <p:cBhvr>
                                        <p:cTn id="14" dur="1000"/>
                                        <p:tgtEl>
                                          <p:spTgt spid="267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9" grpId="0" animBg="1"/>
      <p:bldP spid="2672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5"/>
          <p:cNvGrpSpPr>
            <a:grpSpLocks/>
          </p:cNvGrpSpPr>
          <p:nvPr/>
        </p:nvGrpSpPr>
        <p:grpSpPr bwMode="auto">
          <a:xfrm>
            <a:off x="9525" y="0"/>
            <a:ext cx="9144000" cy="6858000"/>
            <a:chOff x="0" y="0"/>
            <a:chExt cx="5760" cy="4320"/>
          </a:xfrm>
        </p:grpSpPr>
        <p:pic>
          <p:nvPicPr>
            <p:cNvPr id="16400" name="Picture 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Oval 7"/>
            <p:cNvSpPr>
              <a:spLocks noChangeArrowheads="1"/>
            </p:cNvSpPr>
            <p:nvPr/>
          </p:nvSpPr>
          <p:spPr bwMode="auto">
            <a:xfrm>
              <a:off x="397" y="288"/>
              <a:ext cx="5040" cy="3744"/>
            </a:xfrm>
            <a:prstGeom prst="ellipse">
              <a:avLst/>
            </a:prstGeom>
            <a:solidFill>
              <a:schemeClr val="bg1"/>
            </a:solidFill>
            <a:ln w="9525">
              <a:solidFill>
                <a:schemeClr val="tx1"/>
              </a:solidFill>
              <a:round/>
              <a:headEnd/>
              <a:tailEnd/>
            </a:ln>
          </p:spPr>
          <p:txBody>
            <a:bodyPr wrap="none" anchor="ctr"/>
            <a:lstStyle/>
            <a:p>
              <a:endParaRPr lang="en-US"/>
            </a:p>
          </p:txBody>
        </p:sp>
      </p:grpSp>
      <p:pic>
        <p:nvPicPr>
          <p:cNvPr id="14344" name="Picture 8" descr="pi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438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Bell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495800"/>
            <a:ext cx="161925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3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895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WordArt 11"/>
          <p:cNvSpPr>
            <a:spLocks noChangeArrowheads="1" noChangeShapeType="1" noTextEdit="1"/>
          </p:cNvSpPr>
          <p:nvPr/>
        </p:nvSpPr>
        <p:spPr bwMode="auto">
          <a:xfrm>
            <a:off x="1828800" y="4114800"/>
            <a:ext cx="6019800" cy="533400"/>
          </a:xfrm>
          <a:prstGeom prst="rect">
            <a:avLst/>
          </a:prstGeom>
        </p:spPr>
        <p:txBody>
          <a:bodyPr wrap="none" fromWordArt="1">
            <a:prstTxWarp prst="textPlain">
              <a:avLst>
                <a:gd name="adj" fmla="val 50000"/>
              </a:avLst>
            </a:prstTxWarp>
          </a:bodyPr>
          <a:lstStyle/>
          <a:p>
            <a:pPr algn="ctr"/>
            <a:r>
              <a:rPr lang="en-US" sz="2400" kern="10">
                <a:ln w="12700">
                  <a:solidFill>
                    <a:srgbClr val="000066"/>
                  </a:solidFill>
                  <a:round/>
                  <a:headEnd/>
                  <a:tailEnd/>
                </a:ln>
                <a:solidFill>
                  <a:srgbClr val="FF0000">
                    <a:alpha val="50195"/>
                  </a:srgbClr>
                </a:solidFill>
                <a:effectLst>
                  <a:outerShdw dist="45791" dir="2021404" algn="ctr" rotWithShape="0">
                    <a:srgbClr val="9999FF"/>
                  </a:outerShdw>
                </a:effectLst>
                <a:latin typeface=".VnTimeH"/>
              </a:rPr>
              <a:t>chóc c¸c em ch¨m ngoan, häc giái</a:t>
            </a:r>
          </a:p>
        </p:txBody>
      </p:sp>
      <p:pic>
        <p:nvPicPr>
          <p:cNvPr id="14348" name="Picture 12" descr="tommy[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49530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3" descr="sun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689677">
            <a:off x="6934200" y="533400"/>
            <a:ext cx="17811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4" descr="GOLDSTA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696200" y="2971800"/>
            <a:ext cx="114776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WordArt 15"/>
          <p:cNvSpPr>
            <a:spLocks noChangeArrowheads="1" noChangeShapeType="1" noTextEdit="1"/>
          </p:cNvSpPr>
          <p:nvPr/>
        </p:nvSpPr>
        <p:spPr bwMode="auto">
          <a:xfrm>
            <a:off x="1924050" y="2181225"/>
            <a:ext cx="5467350" cy="1781175"/>
          </a:xfrm>
          <a:prstGeom prst="rect">
            <a:avLst/>
          </a:prstGeom>
        </p:spPr>
        <p:txBody>
          <a:bodyPr spcFirstLastPara="1" wrap="none" fromWordArt="1">
            <a:prstTxWarp prst="textArchUp">
              <a:avLst>
                <a:gd name="adj" fmla="val 10764516"/>
              </a:avLst>
            </a:prstTxWarp>
          </a:bodyPr>
          <a:lstStyle/>
          <a:p>
            <a:pPr algn="ctr"/>
            <a:r>
              <a:rPr lang="en-US" sz="2400" kern="10">
                <a:ln w="9525">
                  <a:solidFill>
                    <a:srgbClr val="FF0000"/>
                  </a:solidFill>
                  <a:round/>
                  <a:headEnd/>
                  <a:tailEnd/>
                </a:ln>
                <a:solidFill>
                  <a:srgbClr val="FF0000"/>
                </a:solidFill>
                <a:latin typeface=".VnTimeH"/>
              </a:rPr>
              <a:t>kÝnh chóc c¸c thÇy, c«   gi¸o</a:t>
            </a:r>
          </a:p>
          <a:p>
            <a:pPr algn="ctr"/>
            <a:r>
              <a:rPr lang="en-US" sz="2400" kern="10">
                <a:ln w="9525">
                  <a:solidFill>
                    <a:srgbClr val="FF0000"/>
                  </a:solidFill>
                  <a:round/>
                  <a:headEnd/>
                  <a:tailEnd/>
                </a:ln>
                <a:solidFill>
                  <a:srgbClr val="FF0000"/>
                </a:solidFill>
                <a:latin typeface=".VnTimeH"/>
              </a:rPr>
              <a:t> m¹nh khoÎ, h¹nh phóc</a:t>
            </a:r>
          </a:p>
        </p:txBody>
      </p:sp>
      <p:pic>
        <p:nvPicPr>
          <p:cNvPr id="16395" name="Picture 16" descr="BELLS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886200" y="533400"/>
            <a:ext cx="13620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7" descr="flower9"/>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50292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19" descr="Entertainment-02-june"/>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9144000" y="2514600"/>
            <a:ext cx="2514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BaNgonnenLungLinh-NgocLe.mp3">
            <a:hlinkClick r:id="" action="ppaction://media"/>
          </p:cNvPr>
          <p:cNvPicPr>
            <a:picLocks noGrp="1" noRot="1" noChangeAspect="1" noChangeArrowheads="1"/>
          </p:cNvPicPr>
          <p:nvPr>
            <p:ph sz="half" idx="1"/>
            <a:audioFile r:link="rId1"/>
          </p:nvPr>
        </p:nvPicPr>
        <p:blipFill>
          <a:blip r:embed="rId14">
            <a:extLst>
              <a:ext uri="{28A0092B-C50C-407E-A947-70E740481C1C}">
                <a14:useLocalDpi xmlns:a14="http://schemas.microsoft.com/office/drawing/2010/main" val="0"/>
              </a:ext>
            </a:extLst>
          </a:blip>
          <a:srcRect/>
          <a:stretch>
            <a:fillRect/>
          </a:stretch>
        </p:blipFill>
        <p:spPr>
          <a:xfrm>
            <a:off x="7391400" y="6543675"/>
            <a:ext cx="309563" cy="314325"/>
          </a:xfrm>
        </p:spPr>
      </p:pic>
      <p:pic>
        <p:nvPicPr>
          <p:cNvPr id="18" name="Em yeu truong em - Dai TNVN [NCT 85633842476424433750].mp3">
            <a:hlinkClick r:id="" action="ppaction://media"/>
          </p:cNvPr>
          <p:cNvPicPr>
            <a:picLocks noRot="1" noChangeAspect="1"/>
          </p:cNvPicPr>
          <p:nvPr>
            <a:audioFile r:link="rId2"/>
          </p:nvPr>
        </p:nvPicPr>
        <p:blipFill>
          <a:blip r:embed="rId15">
            <a:extLst>
              <a:ext uri="{28A0092B-C50C-407E-A947-70E740481C1C}">
                <a14:useLocalDpi xmlns:a14="http://schemas.microsoft.com/office/drawing/2010/main" val="0"/>
              </a:ext>
            </a:extLst>
          </a:blip>
          <a:srcRect/>
          <a:stretch>
            <a:fillRect/>
          </a:stretch>
        </p:blipFill>
        <p:spPr bwMode="auto">
          <a:xfrm>
            <a:off x="7848600" y="1371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884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4344"/>
                                        </p:tgtEl>
                                        <p:attrNameLst>
                                          <p:attrName>style.visibility</p:attrName>
                                        </p:attrNameLst>
                                      </p:cBhvr>
                                      <p:to>
                                        <p:strVal val="visible"/>
                                      </p:to>
                                    </p:set>
                                    <p:anim calcmode="lin" valueType="num">
                                      <p:cBhvr>
                                        <p:cTn id="7" dur="1000" fill="hold"/>
                                        <p:tgtEl>
                                          <p:spTgt spid="14344"/>
                                        </p:tgtEl>
                                        <p:attrNameLst>
                                          <p:attrName>ppt_w</p:attrName>
                                        </p:attrNameLst>
                                      </p:cBhvr>
                                      <p:tavLst>
                                        <p:tav tm="0">
                                          <p:val>
                                            <p:fltVal val="0"/>
                                          </p:val>
                                        </p:tav>
                                        <p:tav tm="100000">
                                          <p:val>
                                            <p:strVal val="#ppt_w"/>
                                          </p:val>
                                        </p:tav>
                                      </p:tavLst>
                                    </p:anim>
                                    <p:anim calcmode="lin" valueType="num">
                                      <p:cBhvr>
                                        <p:cTn id="8" dur="1000" fill="hold"/>
                                        <p:tgtEl>
                                          <p:spTgt spid="14344"/>
                                        </p:tgtEl>
                                        <p:attrNameLst>
                                          <p:attrName>ppt_h</p:attrName>
                                        </p:attrNameLst>
                                      </p:cBhvr>
                                      <p:tavLst>
                                        <p:tav tm="0">
                                          <p:val>
                                            <p:fltVal val="0"/>
                                          </p:val>
                                        </p:tav>
                                        <p:tav tm="100000">
                                          <p:val>
                                            <p:strVal val="#ppt_h"/>
                                          </p:val>
                                        </p:tav>
                                      </p:tavLst>
                                    </p:anim>
                                    <p:anim calcmode="lin" valueType="num">
                                      <p:cBhvr>
                                        <p:cTn id="9" dur="1000" fill="hold"/>
                                        <p:tgtEl>
                                          <p:spTgt spid="14344"/>
                                        </p:tgtEl>
                                        <p:attrNameLst>
                                          <p:attrName>style.rotation</p:attrName>
                                        </p:attrNameLst>
                                      </p:cBhvr>
                                      <p:tavLst>
                                        <p:tav tm="0">
                                          <p:val>
                                            <p:fltVal val="90"/>
                                          </p:val>
                                        </p:tav>
                                        <p:tav tm="100000">
                                          <p:val>
                                            <p:fltVal val="0"/>
                                          </p:val>
                                        </p:tav>
                                      </p:tavLst>
                                    </p:anim>
                                    <p:animEffect transition="in" filter="fade">
                                      <p:cBhvr>
                                        <p:cTn id="10" dur="1000"/>
                                        <p:tgtEl>
                                          <p:spTgt spid="14344"/>
                                        </p:tgtEl>
                                      </p:cBhvr>
                                    </p:animEffect>
                                  </p:childTnLst>
                                </p:cTn>
                              </p:par>
                              <p:par>
                                <p:cTn id="11" presetID="30" presetClass="entr" presetSubtype="0" fill="hold" nodeType="withEffect">
                                  <p:stCondLst>
                                    <p:cond delay="0"/>
                                  </p:stCondLst>
                                  <p:childTnLst>
                                    <p:set>
                                      <p:cBhvr>
                                        <p:cTn id="12" dur="1" fill="hold">
                                          <p:stCondLst>
                                            <p:cond delay="0"/>
                                          </p:stCondLst>
                                        </p:cTn>
                                        <p:tgtEl>
                                          <p:spTgt spid="14345"/>
                                        </p:tgtEl>
                                        <p:attrNameLst>
                                          <p:attrName>style.visibility</p:attrName>
                                        </p:attrNameLst>
                                      </p:cBhvr>
                                      <p:to>
                                        <p:strVal val="visible"/>
                                      </p:to>
                                    </p:set>
                                    <p:animEffect transition="in" filter="fade">
                                      <p:cBhvr>
                                        <p:cTn id="13" dur="800" decel="100000"/>
                                        <p:tgtEl>
                                          <p:spTgt spid="14345"/>
                                        </p:tgtEl>
                                      </p:cBhvr>
                                    </p:animEffect>
                                    <p:anim calcmode="lin" valueType="num">
                                      <p:cBhvr>
                                        <p:cTn id="14" dur="800" decel="100000" fill="hold"/>
                                        <p:tgtEl>
                                          <p:spTgt spid="14345"/>
                                        </p:tgtEl>
                                        <p:attrNameLst>
                                          <p:attrName>style.rotation</p:attrName>
                                        </p:attrNameLst>
                                      </p:cBhvr>
                                      <p:tavLst>
                                        <p:tav tm="0">
                                          <p:val>
                                            <p:fltVal val="-90"/>
                                          </p:val>
                                        </p:tav>
                                        <p:tav tm="100000">
                                          <p:val>
                                            <p:fltVal val="0"/>
                                          </p:val>
                                        </p:tav>
                                      </p:tavLst>
                                    </p:anim>
                                    <p:anim calcmode="lin" valueType="num">
                                      <p:cBhvr>
                                        <p:cTn id="15" dur="800" decel="100000" fill="hold"/>
                                        <p:tgtEl>
                                          <p:spTgt spid="14345"/>
                                        </p:tgtEl>
                                        <p:attrNameLst>
                                          <p:attrName>ppt_x</p:attrName>
                                        </p:attrNameLst>
                                      </p:cBhvr>
                                      <p:tavLst>
                                        <p:tav tm="0">
                                          <p:val>
                                            <p:strVal val="#ppt_x+0.4"/>
                                          </p:val>
                                        </p:tav>
                                        <p:tav tm="100000">
                                          <p:val>
                                            <p:strVal val="#ppt_x-0.05"/>
                                          </p:val>
                                        </p:tav>
                                      </p:tavLst>
                                    </p:anim>
                                    <p:anim calcmode="lin" valueType="num">
                                      <p:cBhvr>
                                        <p:cTn id="16" dur="800" decel="100000" fill="hold"/>
                                        <p:tgtEl>
                                          <p:spTgt spid="1434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434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4345"/>
                                        </p:tgtEl>
                                        <p:attrNameLst>
                                          <p:attrName>ppt_y</p:attrName>
                                        </p:attrNameLst>
                                      </p:cBhvr>
                                      <p:tavLst>
                                        <p:tav tm="0">
                                          <p:val>
                                            <p:strVal val="#ppt_y+0.1"/>
                                          </p:val>
                                        </p:tav>
                                        <p:tav tm="100000">
                                          <p:val>
                                            <p:strVal val="#ppt_y"/>
                                          </p:val>
                                        </p:tav>
                                      </p:tavLst>
                                    </p:anim>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14348"/>
                                        </p:tgtEl>
                                        <p:attrNameLst>
                                          <p:attrName>style.visibility</p:attrName>
                                        </p:attrNameLst>
                                      </p:cBhvr>
                                      <p:to>
                                        <p:strVal val="visible"/>
                                      </p:to>
                                    </p:set>
                                    <p:anim calcmode="lin" valueType="num">
                                      <p:cBhvr>
                                        <p:cTn id="21" dur="1000" fill="hold"/>
                                        <p:tgtEl>
                                          <p:spTgt spid="14348"/>
                                        </p:tgtEl>
                                        <p:attrNameLst>
                                          <p:attrName>ppt_w</p:attrName>
                                        </p:attrNameLst>
                                      </p:cBhvr>
                                      <p:tavLst>
                                        <p:tav tm="0">
                                          <p:val>
                                            <p:fltVal val="0"/>
                                          </p:val>
                                        </p:tav>
                                        <p:tav tm="100000">
                                          <p:val>
                                            <p:strVal val="#ppt_w"/>
                                          </p:val>
                                        </p:tav>
                                      </p:tavLst>
                                    </p:anim>
                                    <p:anim calcmode="lin" valueType="num">
                                      <p:cBhvr>
                                        <p:cTn id="22" dur="1000" fill="hold"/>
                                        <p:tgtEl>
                                          <p:spTgt spid="14348"/>
                                        </p:tgtEl>
                                        <p:attrNameLst>
                                          <p:attrName>ppt_h</p:attrName>
                                        </p:attrNameLst>
                                      </p:cBhvr>
                                      <p:tavLst>
                                        <p:tav tm="0">
                                          <p:val>
                                            <p:fltVal val="0"/>
                                          </p:val>
                                        </p:tav>
                                        <p:tav tm="100000">
                                          <p:val>
                                            <p:strVal val="#ppt_h"/>
                                          </p:val>
                                        </p:tav>
                                      </p:tavLst>
                                    </p:anim>
                                    <p:anim calcmode="lin" valueType="num">
                                      <p:cBhvr>
                                        <p:cTn id="23" dur="1000" fill="hold"/>
                                        <p:tgtEl>
                                          <p:spTgt spid="14348"/>
                                        </p:tgtEl>
                                        <p:attrNameLst>
                                          <p:attrName>style.rotation</p:attrName>
                                        </p:attrNameLst>
                                      </p:cBhvr>
                                      <p:tavLst>
                                        <p:tav tm="0">
                                          <p:val>
                                            <p:fltVal val="90"/>
                                          </p:val>
                                        </p:tav>
                                        <p:tav tm="100000">
                                          <p:val>
                                            <p:fltVal val="0"/>
                                          </p:val>
                                        </p:tav>
                                      </p:tavLst>
                                    </p:anim>
                                    <p:animEffect transition="in" filter="fade">
                                      <p:cBhvr>
                                        <p:cTn id="24" dur="1000"/>
                                        <p:tgtEl>
                                          <p:spTgt spid="14348"/>
                                        </p:tgtEl>
                                      </p:cBhvr>
                                    </p:animEffect>
                                  </p:childTnLst>
                                </p:cTn>
                              </p:par>
                              <p:par>
                                <p:cTn id="25" presetID="35" presetClass="path" presetSubtype="0" accel="50000" decel="50000" fill="hold" nodeType="withEffect">
                                  <p:stCondLst>
                                    <p:cond delay="1000"/>
                                  </p:stCondLst>
                                  <p:childTnLst>
                                    <p:animMotion origin="layout" path="M 0.18125 0.22196 L -0.45625 0.29965 " pathEditMode="relative" rAng="0" ptsTypes="AA">
                                      <p:cBhvr>
                                        <p:cTn id="26" dur="1000" fill="hold"/>
                                        <p:tgtEl>
                                          <p:spTgt spid="14355"/>
                                        </p:tgtEl>
                                        <p:attrNameLst>
                                          <p:attrName>ppt_x</p:attrName>
                                          <p:attrName>ppt_y</p:attrName>
                                        </p:attrNameLst>
                                      </p:cBhvr>
                                      <p:rCtr x="-31875" y="3884"/>
                                    </p:animMotion>
                                  </p:childTnLst>
                                </p:cTn>
                              </p:par>
                            </p:childTnLst>
                          </p:cTn>
                        </p:par>
                        <p:par>
                          <p:cTn id="27" fill="hold" nodeType="afterGroup">
                            <p:stCondLst>
                              <p:cond delay="2000"/>
                            </p:stCondLst>
                            <p:childTnLst>
                              <p:par>
                                <p:cTn id="28" presetID="1" presetClass="mediacall" presetSubtype="0" fill="hold" nodeType="afterEffect">
                                  <p:stCondLst>
                                    <p:cond delay="0"/>
                                  </p:stCondLst>
                                  <p:childTnLst>
                                    <p:cmd type="call" cmd="playFrom(0.0)">
                                      <p:cBhvr>
                                        <p:cTn id="29" dur="185075"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14356"/>
                </p:tgtEl>
              </p:cMediaNode>
            </p:audio>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41" name="Text Box 29"/>
          <p:cNvSpPr txBox="1">
            <a:spLocks noChangeArrowheads="1"/>
          </p:cNvSpPr>
          <p:nvPr/>
        </p:nvSpPr>
        <p:spPr bwMode="auto">
          <a:xfrm>
            <a:off x="1676400" y="1762780"/>
            <a:ext cx="3505200" cy="646331"/>
          </a:xfrm>
          <a:prstGeom prst="rect">
            <a:avLst/>
          </a:prstGeom>
          <a:noFill/>
          <a:ln w="9525">
            <a:noFill/>
            <a:miter lim="800000"/>
            <a:headEnd/>
            <a:tailEnd/>
          </a:ln>
          <a:effectLst/>
        </p:spPr>
        <p:txBody>
          <a:bodyPr>
            <a:spAutoFit/>
          </a:bodyPr>
          <a:lstStyle/>
          <a:p>
            <a:pPr>
              <a:spcBef>
                <a:spcPct val="50000"/>
              </a:spcBef>
            </a:pPr>
            <a:r>
              <a:rPr lang="en-US" sz="3600" i="1" dirty="0" err="1" smtClean="0">
                <a:solidFill>
                  <a:srgbClr val="FF0000"/>
                </a:solidFill>
                <a:latin typeface="Times New Roman" pitchFamily="18" charset="0"/>
                <a:cs typeface="Times New Roman" pitchFamily="18" charset="0"/>
              </a:rPr>
              <a:t>Ôn</a:t>
            </a:r>
            <a:r>
              <a:rPr lang="en-US" sz="3600" i="1" dirty="0" smtClean="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bài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cũ</a:t>
            </a:r>
            <a:r>
              <a:rPr lang="en-US" sz="3600" i="1" dirty="0">
                <a:solidFill>
                  <a:srgbClr val="FF0000"/>
                </a:solidFill>
                <a:latin typeface="Times New Roman" pitchFamily="18" charset="0"/>
                <a:cs typeface="Times New Roman" pitchFamily="18" charset="0"/>
              </a:rPr>
              <a:t>:</a:t>
            </a:r>
          </a:p>
        </p:txBody>
      </p:sp>
      <p:sp>
        <p:nvSpPr>
          <p:cNvPr id="115742" name="Text Box 30"/>
          <p:cNvSpPr txBox="1">
            <a:spLocks noChangeArrowheads="1"/>
          </p:cNvSpPr>
          <p:nvPr/>
        </p:nvSpPr>
        <p:spPr bwMode="auto">
          <a:xfrm>
            <a:off x="1371600" y="2909887"/>
            <a:ext cx="5867400" cy="519113"/>
          </a:xfrm>
          <a:prstGeom prst="rect">
            <a:avLst/>
          </a:prstGeom>
          <a:noFill/>
          <a:ln w="9525">
            <a:noFill/>
            <a:miter lim="800000"/>
            <a:headEnd/>
            <a:tailEnd/>
          </a:ln>
          <a:effectLst/>
        </p:spPr>
        <p:txBody>
          <a:bodyPr>
            <a:spAutoFit/>
          </a:bodyPr>
          <a:lstStyle/>
          <a:p>
            <a:pPr>
              <a:spcBef>
                <a:spcPct val="50000"/>
              </a:spcBef>
            </a:pPr>
            <a:r>
              <a:rPr lang="en-US" sz="2800" dirty="0" err="1">
                <a:solidFill>
                  <a:srgbClr val="0000FF"/>
                </a:solidFill>
                <a:latin typeface="Times New Roman" pitchFamily="18" charset="0"/>
                <a:cs typeface="Times New Roman" pitchFamily="18" charset="0"/>
              </a:rPr>
              <a:t>Đọc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vú</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sữa</a:t>
            </a:r>
            <a:r>
              <a:rPr lang="en-US" sz="2800" dirty="0">
                <a:solidFill>
                  <a:srgbClr val="0000FF"/>
                </a:solidFill>
                <a:latin typeface="Times New Roman" pitchFamily="18" charset="0"/>
                <a:cs typeface="Times New Roman" pitchFamily="18" charset="0"/>
              </a:rPr>
              <a:t>”.</a:t>
            </a:r>
          </a:p>
        </p:txBody>
      </p:sp>
      <p:sp>
        <p:nvSpPr>
          <p:cNvPr id="115743" name="Text Box 31"/>
          <p:cNvSpPr txBox="1">
            <a:spLocks noChangeArrowheads="1"/>
          </p:cNvSpPr>
          <p:nvPr/>
        </p:nvSpPr>
        <p:spPr bwMode="auto">
          <a:xfrm>
            <a:off x="1371600" y="4048780"/>
            <a:ext cx="6934200" cy="523220"/>
          </a:xfrm>
          <a:prstGeom prst="rect">
            <a:avLst/>
          </a:prstGeom>
          <a:noFill/>
          <a:ln w="9525">
            <a:noFill/>
            <a:miter lim="800000"/>
            <a:headEnd/>
            <a:tailEnd/>
          </a:ln>
          <a:effectLst/>
        </p:spPr>
        <p:txBody>
          <a:bodyPr wrap="square">
            <a:spAutoFit/>
          </a:bodyPr>
          <a:lstStyle/>
          <a:p>
            <a:pPr algn="ctr">
              <a:spcBef>
                <a:spcPct val="50000"/>
              </a:spcBef>
            </a:pP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nét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nào</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mẹ</a:t>
            </a:r>
            <a:r>
              <a:rPr lang="en-US" sz="2800" dirty="0">
                <a:solidFill>
                  <a:srgbClr val="0000FF"/>
                </a:solidFill>
                <a:latin typeface="Times New Roman" pitchFamily="18" charset="0"/>
                <a:cs typeface="Times New Roman" pitchFamily="18" charset="0"/>
              </a:rPr>
              <a:t>?</a:t>
            </a:r>
          </a:p>
        </p:txBody>
      </p:sp>
      <p:pic>
        <p:nvPicPr>
          <p:cNvPr id="7" name="Picture 67" descr="WhitecornerFlower"/>
          <p:cNvPicPr>
            <a:picLocks noChangeAspect="1" noChangeArrowheads="1"/>
          </p:cNvPicPr>
          <p:nvPr/>
        </p:nvPicPr>
        <p:blipFill>
          <a:blip r:embed="rId2"/>
          <a:srcRect/>
          <a:stretch>
            <a:fillRect/>
          </a:stretch>
        </p:blipFill>
        <p:spPr bwMode="auto">
          <a:xfrm>
            <a:off x="0" y="0"/>
            <a:ext cx="1371600" cy="1371600"/>
          </a:xfrm>
          <a:prstGeom prst="rect">
            <a:avLst/>
          </a:prstGeom>
          <a:noFill/>
        </p:spPr>
      </p:pic>
      <p:pic>
        <p:nvPicPr>
          <p:cNvPr id="8" name="Picture 68" descr="WhitecornerFlower"/>
          <p:cNvPicPr>
            <a:picLocks noChangeAspect="1" noChangeArrowheads="1"/>
          </p:cNvPicPr>
          <p:nvPr/>
        </p:nvPicPr>
        <p:blipFill>
          <a:blip r:embed="rId3"/>
          <a:srcRect/>
          <a:stretch>
            <a:fillRect/>
          </a:stretch>
        </p:blipFill>
        <p:spPr bwMode="auto">
          <a:xfrm>
            <a:off x="7696200" y="5616575"/>
            <a:ext cx="1447800" cy="1241425"/>
          </a:xfrm>
          <a:prstGeom prst="rect">
            <a:avLst/>
          </a:prstGeom>
          <a:noFill/>
        </p:spPr>
      </p:pic>
      <p:pic>
        <p:nvPicPr>
          <p:cNvPr id="9" name="Picture 69" descr="WhitecornerFlower"/>
          <p:cNvPicPr>
            <a:picLocks noChangeAspect="1" noChangeArrowheads="1"/>
          </p:cNvPicPr>
          <p:nvPr/>
        </p:nvPicPr>
        <p:blipFill>
          <a:blip r:embed="rId4"/>
          <a:srcRect/>
          <a:stretch>
            <a:fillRect/>
          </a:stretch>
        </p:blipFill>
        <p:spPr bwMode="auto">
          <a:xfrm>
            <a:off x="0" y="5632450"/>
            <a:ext cx="1524000" cy="1225550"/>
          </a:xfrm>
          <a:prstGeom prst="rect">
            <a:avLst/>
          </a:prstGeom>
          <a:noFill/>
        </p:spPr>
      </p:pic>
      <p:pic>
        <p:nvPicPr>
          <p:cNvPr id="10" name="Picture 70" descr="WhitecornerFlower"/>
          <p:cNvPicPr>
            <a:picLocks noChangeAspect="1" noChangeArrowheads="1"/>
          </p:cNvPicPr>
          <p:nvPr/>
        </p:nvPicPr>
        <p:blipFill>
          <a:blip r:embed="rId5"/>
          <a:srcRect/>
          <a:stretch>
            <a:fillRect/>
          </a:stretch>
        </p:blipFill>
        <p:spPr bwMode="auto">
          <a:xfrm>
            <a:off x="7620000" y="0"/>
            <a:ext cx="1524000" cy="1227138"/>
          </a:xfrm>
          <a:prstGeom prst="rect">
            <a:avLst/>
          </a:prstGeom>
          <a:noFill/>
        </p:spPr>
      </p:pic>
      <p:pic>
        <p:nvPicPr>
          <p:cNvPr id="11" name="Picture 8" descr="690739pesbqr6dqw"/>
          <p:cNvPicPr>
            <a:picLocks noChangeAspect="1" noChangeArrowheads="1" noCrop="1"/>
          </p:cNvPicPr>
          <p:nvPr/>
        </p:nvPicPr>
        <p:blipFill>
          <a:blip r:embed="rId6"/>
          <a:srcRect/>
          <a:stretch>
            <a:fillRect/>
          </a:stretch>
        </p:blipFill>
        <p:spPr bwMode="auto">
          <a:xfrm>
            <a:off x="6858000" y="533400"/>
            <a:ext cx="1612900" cy="685800"/>
          </a:xfrm>
          <a:prstGeom prst="rect">
            <a:avLst/>
          </a:prstGeom>
          <a:noFill/>
          <a:ln w="9525">
            <a:noFill/>
            <a:miter lim="800000"/>
            <a:headEnd/>
            <a:tailEnd/>
          </a:ln>
        </p:spPr>
      </p:pic>
      <p:pic>
        <p:nvPicPr>
          <p:cNvPr id="12" name="Picture 8" descr="690739pesbqr6dqw"/>
          <p:cNvPicPr>
            <a:picLocks noChangeAspect="1" noChangeArrowheads="1" noCrop="1"/>
          </p:cNvPicPr>
          <p:nvPr/>
        </p:nvPicPr>
        <p:blipFill>
          <a:blip r:embed="rId6"/>
          <a:srcRect/>
          <a:stretch>
            <a:fillRect/>
          </a:stretch>
        </p:blipFill>
        <p:spPr bwMode="auto">
          <a:xfrm>
            <a:off x="1066800" y="533400"/>
            <a:ext cx="161290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15741"/>
                                        </p:tgtEl>
                                        <p:attrNameLst>
                                          <p:attrName>style.visibility</p:attrName>
                                        </p:attrNameLst>
                                      </p:cBhvr>
                                      <p:to>
                                        <p:strVal val="visible"/>
                                      </p:to>
                                    </p:set>
                                    <p:animEffect transition="in" filter="diamond(out)">
                                      <p:cBhvr>
                                        <p:cTn id="7" dur="2000"/>
                                        <p:tgtEl>
                                          <p:spTgt spid="1157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5742"/>
                                        </p:tgtEl>
                                        <p:attrNameLst>
                                          <p:attrName>style.visibility</p:attrName>
                                        </p:attrNameLst>
                                      </p:cBhvr>
                                      <p:to>
                                        <p:strVal val="visible"/>
                                      </p:to>
                                    </p:set>
                                    <p:animEffect transition="in" filter="blinds(horizontal)">
                                      <p:cBhvr>
                                        <p:cTn id="12" dur="500"/>
                                        <p:tgtEl>
                                          <p:spTgt spid="11574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5743"/>
                                        </p:tgtEl>
                                        <p:attrNameLst>
                                          <p:attrName>style.visibility</p:attrName>
                                        </p:attrNameLst>
                                      </p:cBhvr>
                                      <p:to>
                                        <p:strVal val="visible"/>
                                      </p:to>
                                    </p:set>
                                    <p:anim calcmode="lin" valueType="num">
                                      <p:cBhvr additive="base">
                                        <p:cTn id="17" dur="500" fill="hold"/>
                                        <p:tgtEl>
                                          <p:spTgt spid="115743"/>
                                        </p:tgtEl>
                                        <p:attrNameLst>
                                          <p:attrName>ppt_x</p:attrName>
                                        </p:attrNameLst>
                                      </p:cBhvr>
                                      <p:tavLst>
                                        <p:tav tm="0">
                                          <p:val>
                                            <p:strVal val="#ppt_x"/>
                                          </p:val>
                                        </p:tav>
                                        <p:tav tm="100000">
                                          <p:val>
                                            <p:strVal val="#ppt_x"/>
                                          </p:val>
                                        </p:tav>
                                      </p:tavLst>
                                    </p:anim>
                                    <p:anim calcmode="lin" valueType="num">
                                      <p:cBhvr additive="base">
                                        <p:cTn id="18" dur="500" fill="hold"/>
                                        <p:tgtEl>
                                          <p:spTgt spid="1157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41" grpId="0"/>
      <p:bldP spid="115742" grpId="0"/>
      <p:bldP spid="1157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Text Box 9"/>
          <p:cNvSpPr txBox="1">
            <a:spLocks noChangeArrowheads="1"/>
          </p:cNvSpPr>
          <p:nvPr/>
        </p:nvSpPr>
        <p:spPr bwMode="auto">
          <a:xfrm>
            <a:off x="4572000" y="381000"/>
            <a:ext cx="4191000" cy="1077218"/>
          </a:xfrm>
          <a:prstGeom prst="rect">
            <a:avLst/>
          </a:prstGeom>
          <a:noFill/>
          <a:ln w="9525">
            <a:noFill/>
            <a:miter lim="800000"/>
            <a:headEnd/>
            <a:tailEnd/>
          </a:ln>
          <a:effectLst/>
        </p:spPr>
        <p:txBody>
          <a:bodyPr wrap="square">
            <a:spAutoFit/>
          </a:bodyPr>
          <a:lstStyle/>
          <a:p>
            <a:pPr>
              <a:spcBef>
                <a:spcPct val="50000"/>
              </a:spcBef>
            </a:pPr>
            <a:r>
              <a:rPr lang="en-US" sz="2800" b="1" dirty="0" err="1" smtClean="0">
                <a:solidFill>
                  <a:srgbClr val="FF0000"/>
                </a:solidFill>
                <a:latin typeface="Times New Roman" pitchFamily="18" charset="0"/>
                <a:cs typeface="Times New Roman" pitchFamily="18" charset="0"/>
              </a:rPr>
              <a:t>Mẹ</a:t>
            </a:r>
            <a:r>
              <a:rPr lang="en-US" sz="2800" b="1" dirty="0" smtClean="0">
                <a:solidFill>
                  <a:srgbClr val="FF0000"/>
                </a:solidFill>
                <a:latin typeface="Times New Roman" pitchFamily="18" charset="0"/>
                <a:cs typeface="Times New Roman" pitchFamily="18" charset="0"/>
              </a:rPr>
              <a:t>  </a:t>
            </a:r>
          </a:p>
          <a:p>
            <a:pPr>
              <a:spcBef>
                <a:spcPct val="50000"/>
              </a:spcBef>
            </a:pP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Trần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Quốc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Minh</a:t>
            </a:r>
            <a:endParaRPr lang="en-US" sz="2400" b="1" dirty="0">
              <a:solidFill>
                <a:srgbClr val="FF0000"/>
              </a:solidFill>
              <a:latin typeface="Times New Roman" pitchFamily="18" charset="0"/>
              <a:cs typeface="Times New Roman" pitchFamily="18" charset="0"/>
            </a:endParaRPr>
          </a:p>
        </p:txBody>
      </p:sp>
      <p:sp>
        <p:nvSpPr>
          <p:cNvPr id="52237" name="Text Box 13"/>
          <p:cNvSpPr txBox="1">
            <a:spLocks noChangeArrowheads="1"/>
          </p:cNvSpPr>
          <p:nvPr/>
        </p:nvSpPr>
        <p:spPr bwMode="auto">
          <a:xfrm>
            <a:off x="3124200" y="381000"/>
            <a:ext cx="2514600" cy="519113"/>
          </a:xfrm>
          <a:prstGeom prst="rect">
            <a:avLst/>
          </a:prstGeom>
          <a:noFill/>
          <a:ln w="9525">
            <a:noFill/>
            <a:miter lim="800000"/>
            <a:headEnd/>
            <a:tailEnd/>
          </a:ln>
          <a:effectLst/>
        </p:spPr>
        <p:txBody>
          <a:bodyPr>
            <a:spAutoFit/>
          </a:bodyPr>
          <a:lstStyle/>
          <a:p>
            <a:pPr>
              <a:spcBef>
                <a:spcPct val="50000"/>
              </a:spcBef>
            </a:pPr>
            <a:r>
              <a:rPr lang="en-US" sz="2800" u="sng" dirty="0" err="1">
                <a:solidFill>
                  <a:srgbClr val="0000FF"/>
                </a:solidFill>
                <a:latin typeface="Times New Roman" pitchFamily="18" charset="0"/>
                <a:cs typeface="Times New Roman" pitchFamily="18" charset="0"/>
              </a:rPr>
              <a:t>Tập</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đọc</a:t>
            </a:r>
            <a:r>
              <a:rPr lang="en-US" sz="2800" u="sng" dirty="0">
                <a:solidFill>
                  <a:srgbClr val="0000FF"/>
                </a:solidFill>
                <a:latin typeface="Times New Roman" pitchFamily="18" charset="0"/>
                <a:cs typeface="Times New Roman" pitchFamily="18" charset="0"/>
              </a:rPr>
              <a:t>:</a:t>
            </a:r>
          </a:p>
        </p:txBody>
      </p:sp>
      <p:pic>
        <p:nvPicPr>
          <p:cNvPr id="52254" name="Picture 30" descr="anh me"/>
          <p:cNvPicPr>
            <a:picLocks noChangeAspect="1" noChangeArrowheads="1"/>
          </p:cNvPicPr>
          <p:nvPr/>
        </p:nvPicPr>
        <p:blipFill>
          <a:blip r:embed="rId2"/>
          <a:srcRect/>
          <a:stretch>
            <a:fillRect/>
          </a:stretch>
        </p:blipFill>
        <p:spPr bwMode="auto">
          <a:xfrm>
            <a:off x="13855" y="1676400"/>
            <a:ext cx="9144000" cy="541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54"/>
                                        </p:tgtEl>
                                        <p:attrNameLst>
                                          <p:attrName>style.visibility</p:attrName>
                                        </p:attrNameLst>
                                      </p:cBhvr>
                                      <p:to>
                                        <p:strVal val="visible"/>
                                      </p:to>
                                    </p:set>
                                    <p:animEffect transition="in" filter="blinds(horizontal)">
                                      <p:cBhvr>
                                        <p:cTn id="7" dur="500"/>
                                        <p:tgtEl>
                                          <p:spTgt spid="5225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33"/>
                                        </p:tgtEl>
                                        <p:attrNameLst>
                                          <p:attrName>style.visibility</p:attrName>
                                        </p:attrNameLst>
                                      </p:cBhvr>
                                      <p:to>
                                        <p:strVal val="visible"/>
                                      </p:to>
                                    </p:set>
                                    <p:animEffect transition="in" filter="checkerboard(across)">
                                      <p:cBhvr>
                                        <p:cTn id="12" dur="500"/>
                                        <p:tgtEl>
                                          <p:spTgt spid="5223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2000"/>
                                        <p:tgtEl>
                                          <p:spTgt spid="52254"/>
                                        </p:tgtEl>
                                      </p:cBhvr>
                                    </p:animEffect>
                                    <p:set>
                                      <p:cBhvr>
                                        <p:cTn id="17" dur="1" fill="hold">
                                          <p:stCondLst>
                                            <p:cond delay="1999"/>
                                          </p:stCondLst>
                                        </p:cTn>
                                        <p:tgtEl>
                                          <p:spTgt spid="52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9" name="Text Box 11"/>
          <p:cNvSpPr txBox="1">
            <a:spLocks noChangeArrowheads="1"/>
          </p:cNvSpPr>
          <p:nvPr/>
        </p:nvSpPr>
        <p:spPr bwMode="auto">
          <a:xfrm>
            <a:off x="1524000" y="1295400"/>
            <a:ext cx="2667000" cy="519113"/>
          </a:xfrm>
          <a:prstGeom prst="rect">
            <a:avLst/>
          </a:prstGeom>
          <a:noFill/>
          <a:ln w="9525">
            <a:noFill/>
            <a:miter lim="800000"/>
            <a:headEnd/>
            <a:tailEnd/>
          </a:ln>
          <a:effectLst/>
        </p:spPr>
        <p:txBody>
          <a:bodyPr>
            <a:spAutoFit/>
          </a:bodyPr>
          <a:lstStyle/>
          <a:p>
            <a:pPr algn="ctr">
              <a:spcBef>
                <a:spcPct val="50000"/>
              </a:spcBef>
            </a:pPr>
            <a:r>
              <a:rPr lang="en-US" sz="2800" b="1" u="sng" dirty="0" err="1">
                <a:solidFill>
                  <a:srgbClr val="0000FF"/>
                </a:solidFill>
                <a:latin typeface="Times New Roman" pitchFamily="18" charset="0"/>
                <a:cs typeface="Times New Roman" pitchFamily="18" charset="0"/>
              </a:rPr>
              <a:t>Luyện</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đọc</a:t>
            </a:r>
            <a:endParaRPr lang="en-US" sz="2800" b="1" u="sng" dirty="0">
              <a:solidFill>
                <a:srgbClr val="0000FF"/>
              </a:solidFill>
              <a:latin typeface="Times New Roman" pitchFamily="18" charset="0"/>
              <a:cs typeface="Times New Roman" pitchFamily="18" charset="0"/>
            </a:endParaRPr>
          </a:p>
        </p:txBody>
      </p:sp>
      <p:sp>
        <p:nvSpPr>
          <p:cNvPr id="140300" name="Line 12"/>
          <p:cNvSpPr>
            <a:spLocks noChangeShapeType="1"/>
          </p:cNvSpPr>
          <p:nvPr/>
        </p:nvSpPr>
        <p:spPr bwMode="auto">
          <a:xfrm>
            <a:off x="5652655" y="1676400"/>
            <a:ext cx="0" cy="5181600"/>
          </a:xfrm>
          <a:prstGeom prst="line">
            <a:avLst/>
          </a:prstGeom>
          <a:noFill/>
          <a:ln w="28575">
            <a:solidFill>
              <a:schemeClr val="tx1"/>
            </a:solidFill>
            <a:round/>
            <a:headEnd/>
            <a:tailEnd/>
          </a:ln>
          <a:effectLst/>
        </p:spPr>
        <p:txBody>
          <a:bodyPr/>
          <a:lstStyle/>
          <a:p>
            <a:endParaRPr lang="en-US"/>
          </a:p>
        </p:txBody>
      </p:sp>
      <p:sp>
        <p:nvSpPr>
          <p:cNvPr id="140303" name="Rectangle 15"/>
          <p:cNvSpPr>
            <a:spLocks noChangeArrowheads="1"/>
          </p:cNvSpPr>
          <p:nvPr/>
        </p:nvSpPr>
        <p:spPr bwMode="auto">
          <a:xfrm>
            <a:off x="0" y="3048000"/>
            <a:ext cx="4876800" cy="946150"/>
          </a:xfrm>
          <a:prstGeom prst="rect">
            <a:avLst/>
          </a:prstGeom>
          <a:noFill/>
          <a:ln w="9525">
            <a:noFill/>
            <a:miter lim="800000"/>
            <a:headEnd/>
            <a:tailEnd/>
          </a:ln>
          <a:effectLst/>
        </p:spPr>
        <p:txBody>
          <a:bodyPr>
            <a:spAutoFit/>
          </a:bodyPr>
          <a:lstStyle/>
          <a:p>
            <a:pPr eaLnBrk="1" hangingPunct="1"/>
            <a:r>
              <a:rPr lang="en-US"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Lặng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rồi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tiếng</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ve</a:t>
            </a:r>
            <a:endParaRPr lang="en-US" sz="2800" dirty="0">
              <a:solidFill>
                <a:srgbClr val="0000FF"/>
              </a:solidFill>
              <a:latin typeface="Times New Roman" pitchFamily="18" charset="0"/>
              <a:cs typeface="Times New Roman" pitchFamily="18" charset="0"/>
            </a:endParaRPr>
          </a:p>
          <a:p>
            <a:pPr eaLnBrk="1" hangingPunct="1"/>
            <a:r>
              <a:rPr lang="en-US" sz="2800" dirty="0">
                <a:solidFill>
                  <a:srgbClr val="0000FF"/>
                </a:solidFill>
                <a:latin typeface="Times New Roman" pitchFamily="18" charset="0"/>
                <a:cs typeface="Times New Roman" pitchFamily="18" charset="0"/>
              </a:rPr>
              <a:t>Con </a:t>
            </a:r>
            <a:r>
              <a:rPr lang="en-US" sz="2800" dirty="0" err="1">
                <a:solidFill>
                  <a:srgbClr val="0000FF"/>
                </a:solidFill>
                <a:latin typeface="Times New Roman" pitchFamily="18" charset="0"/>
                <a:cs typeface="Times New Roman" pitchFamily="18" charset="0"/>
              </a:rPr>
              <a:t>ve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hè</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oi</a:t>
            </a:r>
            <a:r>
              <a:rPr lang="en-US" sz="2800" dirty="0">
                <a:solidFill>
                  <a:srgbClr val="0000FF"/>
                </a:solidFill>
                <a:latin typeface="Times New Roman" pitchFamily="18" charset="0"/>
                <a:cs typeface="Times New Roman" pitchFamily="18" charset="0"/>
              </a:rPr>
              <a:t>.</a:t>
            </a:r>
          </a:p>
        </p:txBody>
      </p:sp>
      <p:sp>
        <p:nvSpPr>
          <p:cNvPr id="140307" name="Line 19"/>
          <p:cNvSpPr>
            <a:spLocks noChangeShapeType="1"/>
          </p:cNvSpPr>
          <p:nvPr/>
        </p:nvSpPr>
        <p:spPr bwMode="auto">
          <a:xfrm flipH="1">
            <a:off x="1787235" y="3144980"/>
            <a:ext cx="76200" cy="381000"/>
          </a:xfrm>
          <a:prstGeom prst="line">
            <a:avLst/>
          </a:prstGeom>
          <a:noFill/>
          <a:ln w="28575">
            <a:solidFill>
              <a:srgbClr val="FC2CCF"/>
            </a:solidFill>
            <a:round/>
            <a:headEnd/>
            <a:tailEnd/>
          </a:ln>
          <a:effectLst/>
        </p:spPr>
        <p:txBody>
          <a:bodyPr/>
          <a:lstStyle/>
          <a:p>
            <a:endParaRPr lang="en-US"/>
          </a:p>
        </p:txBody>
      </p:sp>
      <p:sp>
        <p:nvSpPr>
          <p:cNvPr id="140308" name="Line 20"/>
          <p:cNvSpPr>
            <a:spLocks noChangeShapeType="1"/>
          </p:cNvSpPr>
          <p:nvPr/>
        </p:nvSpPr>
        <p:spPr bwMode="auto">
          <a:xfrm flipH="1">
            <a:off x="4068620" y="3133435"/>
            <a:ext cx="76200" cy="381000"/>
          </a:xfrm>
          <a:prstGeom prst="line">
            <a:avLst/>
          </a:prstGeom>
          <a:noFill/>
          <a:ln w="28575">
            <a:solidFill>
              <a:srgbClr val="FC2CCF"/>
            </a:solidFill>
            <a:round/>
            <a:headEnd/>
            <a:tailEnd/>
          </a:ln>
          <a:effectLst/>
        </p:spPr>
        <p:txBody>
          <a:bodyPr/>
          <a:lstStyle/>
          <a:p>
            <a:endParaRPr lang="en-US"/>
          </a:p>
        </p:txBody>
      </p:sp>
      <p:sp>
        <p:nvSpPr>
          <p:cNvPr id="140309" name="Line 21"/>
          <p:cNvSpPr>
            <a:spLocks noChangeShapeType="1"/>
          </p:cNvSpPr>
          <p:nvPr/>
        </p:nvSpPr>
        <p:spPr bwMode="auto">
          <a:xfrm flipH="1">
            <a:off x="2516910" y="3594100"/>
            <a:ext cx="76200" cy="381000"/>
          </a:xfrm>
          <a:prstGeom prst="line">
            <a:avLst/>
          </a:prstGeom>
          <a:noFill/>
          <a:ln w="28575">
            <a:solidFill>
              <a:srgbClr val="FC2CCF"/>
            </a:solidFill>
            <a:round/>
            <a:headEnd/>
            <a:tailEnd/>
          </a:ln>
          <a:effectLst/>
        </p:spPr>
        <p:txBody>
          <a:bodyPr/>
          <a:lstStyle/>
          <a:p>
            <a:endParaRPr lang="en-US"/>
          </a:p>
        </p:txBody>
      </p:sp>
      <p:sp>
        <p:nvSpPr>
          <p:cNvPr id="140311" name="Text Box 23"/>
          <p:cNvSpPr txBox="1">
            <a:spLocks noChangeArrowheads="1"/>
          </p:cNvSpPr>
          <p:nvPr/>
        </p:nvSpPr>
        <p:spPr bwMode="auto">
          <a:xfrm>
            <a:off x="5867400" y="1295400"/>
            <a:ext cx="2362200" cy="519113"/>
          </a:xfrm>
          <a:prstGeom prst="rect">
            <a:avLst/>
          </a:prstGeom>
          <a:noFill/>
          <a:ln w="9525">
            <a:noFill/>
            <a:miter lim="800000"/>
            <a:headEnd/>
            <a:tailEnd/>
          </a:ln>
          <a:effectLst/>
        </p:spPr>
        <p:txBody>
          <a:bodyPr>
            <a:spAutoFit/>
          </a:bodyPr>
          <a:lstStyle/>
          <a:p>
            <a:pPr>
              <a:spcBef>
                <a:spcPct val="50000"/>
              </a:spcBef>
            </a:pPr>
            <a:r>
              <a:rPr lang="en-US" sz="2800" b="1" u="sng" dirty="0" err="1">
                <a:solidFill>
                  <a:srgbClr val="0000FF"/>
                </a:solidFill>
                <a:latin typeface="Times New Roman" pitchFamily="18" charset="0"/>
                <a:cs typeface="Times New Roman" pitchFamily="18" charset="0"/>
              </a:rPr>
              <a:t>Tìm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hiểu</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bài</a:t>
            </a:r>
            <a:r>
              <a:rPr lang="en-US" sz="2800" b="1" u="sng" dirty="0">
                <a:solidFill>
                  <a:srgbClr val="0000FF"/>
                </a:solidFill>
                <a:latin typeface="Times New Roman" pitchFamily="18" charset="0"/>
                <a:cs typeface="Times New Roman" pitchFamily="18" charset="0"/>
              </a:rPr>
              <a:t>:</a:t>
            </a:r>
          </a:p>
        </p:txBody>
      </p:sp>
      <p:sp>
        <p:nvSpPr>
          <p:cNvPr id="140312" name="Text Box 24"/>
          <p:cNvSpPr txBox="1">
            <a:spLocks noChangeArrowheads="1"/>
          </p:cNvSpPr>
          <p:nvPr/>
        </p:nvSpPr>
        <p:spPr bwMode="auto">
          <a:xfrm>
            <a:off x="5867400" y="1752600"/>
            <a:ext cx="2209800" cy="519113"/>
          </a:xfrm>
          <a:prstGeom prst="rect">
            <a:avLst/>
          </a:prstGeom>
          <a:noFill/>
          <a:ln w="9525">
            <a:noFill/>
            <a:miter lim="800000"/>
            <a:headEnd/>
            <a:tailEnd/>
          </a:ln>
          <a:effectLst/>
        </p:spPr>
        <p:txBody>
          <a:bodyPr>
            <a:spAutoFit/>
          </a:bodyPr>
          <a:lstStyle/>
          <a:p>
            <a:pPr>
              <a:spcBef>
                <a:spcPct val="50000"/>
              </a:spcBef>
            </a:pPr>
            <a:r>
              <a:rPr lang="en-US" sz="2800" dirty="0">
                <a:solidFill>
                  <a:srgbClr val="0000FF"/>
                </a:solidFill>
                <a:latin typeface="Times New Roman" pitchFamily="18" charset="0"/>
                <a:cs typeface="Times New Roman" pitchFamily="18" charset="0"/>
              </a:rPr>
              <a:t>con </a:t>
            </a:r>
            <a:r>
              <a:rPr lang="en-US" sz="2800" dirty="0" err="1">
                <a:solidFill>
                  <a:srgbClr val="0000FF"/>
                </a:solidFill>
                <a:latin typeface="Times New Roman" pitchFamily="18" charset="0"/>
                <a:cs typeface="Times New Roman" pitchFamily="18" charset="0"/>
              </a:rPr>
              <a:t>ve</a:t>
            </a:r>
            <a:endParaRPr lang="en-US" sz="2800" dirty="0">
              <a:solidFill>
                <a:srgbClr val="0000FF"/>
              </a:solidFill>
              <a:latin typeface="Times New Roman" pitchFamily="18" charset="0"/>
              <a:cs typeface="Times New Roman" pitchFamily="18" charset="0"/>
            </a:endParaRPr>
          </a:p>
        </p:txBody>
      </p:sp>
      <p:sp>
        <p:nvSpPr>
          <p:cNvPr id="140324" name="Line 36"/>
          <p:cNvSpPr>
            <a:spLocks noChangeShapeType="1"/>
          </p:cNvSpPr>
          <p:nvPr/>
        </p:nvSpPr>
        <p:spPr bwMode="auto">
          <a:xfrm flipH="1">
            <a:off x="4505325" y="3581400"/>
            <a:ext cx="76200" cy="381000"/>
          </a:xfrm>
          <a:prstGeom prst="line">
            <a:avLst/>
          </a:prstGeom>
          <a:noFill/>
          <a:ln w="28575">
            <a:solidFill>
              <a:srgbClr val="FC2CCF"/>
            </a:solidFill>
            <a:round/>
            <a:headEnd/>
            <a:tailEnd/>
          </a:ln>
          <a:effectLst/>
        </p:spPr>
        <p:txBody>
          <a:bodyPr/>
          <a:lstStyle/>
          <a:p>
            <a:endParaRPr lang="en-US"/>
          </a:p>
        </p:txBody>
      </p:sp>
      <p:sp>
        <p:nvSpPr>
          <p:cNvPr id="140325" name="Line 37"/>
          <p:cNvSpPr>
            <a:spLocks noChangeShapeType="1"/>
          </p:cNvSpPr>
          <p:nvPr/>
        </p:nvSpPr>
        <p:spPr bwMode="auto">
          <a:xfrm flipH="1">
            <a:off x="4552950" y="3581400"/>
            <a:ext cx="76200" cy="381000"/>
          </a:xfrm>
          <a:prstGeom prst="line">
            <a:avLst/>
          </a:prstGeom>
          <a:noFill/>
          <a:ln w="28575">
            <a:solidFill>
              <a:srgbClr val="FC2CCF"/>
            </a:solidFill>
            <a:round/>
            <a:headEnd/>
            <a:tailEnd/>
          </a:ln>
          <a:effectLst/>
        </p:spPr>
        <p:txBody>
          <a:bodyPr/>
          <a:lstStyle/>
          <a:p>
            <a:endParaRPr lang="en-US"/>
          </a:p>
        </p:txBody>
      </p:sp>
      <p:sp>
        <p:nvSpPr>
          <p:cNvPr id="140334" name="Line 46"/>
          <p:cNvSpPr>
            <a:spLocks noChangeShapeType="1"/>
          </p:cNvSpPr>
          <p:nvPr/>
        </p:nvSpPr>
        <p:spPr bwMode="auto">
          <a:xfrm flipH="1">
            <a:off x="2514600" y="4191000"/>
            <a:ext cx="76200" cy="381000"/>
          </a:xfrm>
          <a:prstGeom prst="line">
            <a:avLst/>
          </a:prstGeom>
          <a:noFill/>
          <a:ln w="28575">
            <a:solidFill>
              <a:srgbClr val="FC2CCF"/>
            </a:solidFill>
            <a:round/>
            <a:headEnd/>
            <a:tailEnd/>
          </a:ln>
          <a:effectLst/>
        </p:spPr>
        <p:txBody>
          <a:bodyPr/>
          <a:lstStyle/>
          <a:p>
            <a:endParaRPr lang="en-US"/>
          </a:p>
        </p:txBody>
      </p:sp>
      <p:sp>
        <p:nvSpPr>
          <p:cNvPr id="140337" name="Rectangle 49"/>
          <p:cNvSpPr>
            <a:spLocks noChangeArrowheads="1"/>
          </p:cNvSpPr>
          <p:nvPr/>
        </p:nvSpPr>
        <p:spPr bwMode="auto">
          <a:xfrm>
            <a:off x="-38100" y="4152900"/>
            <a:ext cx="5791200" cy="946150"/>
          </a:xfrm>
          <a:prstGeom prst="rect">
            <a:avLst/>
          </a:prstGeom>
          <a:noFill/>
          <a:ln w="9525">
            <a:noFill/>
            <a:miter lim="800000"/>
            <a:headEnd/>
            <a:tailEnd/>
          </a:ln>
          <a:effectLst/>
        </p:spPr>
        <p:txBody>
          <a:bodyPr>
            <a:spAutoFit/>
          </a:bodyPr>
          <a:lstStyle/>
          <a:p>
            <a:pPr eaLnBrk="1" hangingPunct="1"/>
            <a:r>
              <a:rPr lang="en-US"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ngôi</a:t>
            </a:r>
            <a:r>
              <a:rPr lang="en-US" sz="2800" dirty="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kia</a:t>
            </a:r>
            <a:r>
              <a:rPr lang="en-US" sz="2800" dirty="0">
                <a:solidFill>
                  <a:srgbClr val="0000FF"/>
                </a:solidFill>
                <a:latin typeface="Times New Roman" pitchFamily="18" charset="0"/>
                <a:cs typeface="Times New Roman" pitchFamily="18" charset="0"/>
              </a:rPr>
              <a:t> </a:t>
            </a:r>
          </a:p>
          <a:p>
            <a:pPr eaLnBrk="1" hangingPunct="1"/>
            <a:r>
              <a:rPr lang="en-US" sz="2800" dirty="0" err="1">
                <a:solidFill>
                  <a:srgbClr val="0000FF"/>
                </a:solidFill>
                <a:latin typeface="Times New Roman" pitchFamily="18" charset="0"/>
                <a:cs typeface="Times New Roman" pitchFamily="18" charset="0"/>
              </a:rPr>
              <a:t>Chẳng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con.</a:t>
            </a:r>
          </a:p>
        </p:txBody>
      </p:sp>
      <p:sp>
        <p:nvSpPr>
          <p:cNvPr id="140339" name="Line 51"/>
          <p:cNvSpPr>
            <a:spLocks noChangeShapeType="1"/>
          </p:cNvSpPr>
          <p:nvPr/>
        </p:nvSpPr>
        <p:spPr bwMode="auto">
          <a:xfrm flipH="1">
            <a:off x="4667250" y="4248150"/>
            <a:ext cx="76200" cy="381000"/>
          </a:xfrm>
          <a:prstGeom prst="line">
            <a:avLst/>
          </a:prstGeom>
          <a:noFill/>
          <a:ln w="28575">
            <a:solidFill>
              <a:srgbClr val="FC2CCF"/>
            </a:solidFill>
            <a:round/>
            <a:headEnd/>
            <a:tailEnd/>
          </a:ln>
          <a:effectLst/>
        </p:spPr>
        <p:txBody>
          <a:bodyPr/>
          <a:lstStyle/>
          <a:p>
            <a:endParaRPr lang="en-US"/>
          </a:p>
        </p:txBody>
      </p:sp>
      <p:sp>
        <p:nvSpPr>
          <p:cNvPr id="140340" name="Line 52"/>
          <p:cNvSpPr>
            <a:spLocks noChangeShapeType="1"/>
          </p:cNvSpPr>
          <p:nvPr/>
        </p:nvSpPr>
        <p:spPr bwMode="auto">
          <a:xfrm flipH="1">
            <a:off x="2286865" y="4657725"/>
            <a:ext cx="76200" cy="381000"/>
          </a:xfrm>
          <a:prstGeom prst="line">
            <a:avLst/>
          </a:prstGeom>
          <a:noFill/>
          <a:ln w="28575">
            <a:solidFill>
              <a:srgbClr val="FC2CCF"/>
            </a:solidFill>
            <a:round/>
            <a:headEnd/>
            <a:tailEnd/>
          </a:ln>
          <a:effectLst/>
        </p:spPr>
        <p:txBody>
          <a:bodyPr/>
          <a:lstStyle/>
          <a:p>
            <a:endParaRPr lang="en-US"/>
          </a:p>
        </p:txBody>
      </p:sp>
      <p:sp>
        <p:nvSpPr>
          <p:cNvPr id="140342" name="Line 54"/>
          <p:cNvSpPr>
            <a:spLocks noChangeShapeType="1"/>
          </p:cNvSpPr>
          <p:nvPr/>
        </p:nvSpPr>
        <p:spPr bwMode="auto">
          <a:xfrm flipH="1">
            <a:off x="5476010" y="4686300"/>
            <a:ext cx="76200" cy="381000"/>
          </a:xfrm>
          <a:prstGeom prst="line">
            <a:avLst/>
          </a:prstGeom>
          <a:noFill/>
          <a:ln w="28575">
            <a:solidFill>
              <a:srgbClr val="FC2CCF"/>
            </a:solidFill>
            <a:round/>
            <a:headEnd/>
            <a:tailEnd/>
          </a:ln>
          <a:effectLst/>
        </p:spPr>
        <p:txBody>
          <a:bodyPr/>
          <a:lstStyle/>
          <a:p>
            <a:endParaRPr lang="en-US"/>
          </a:p>
        </p:txBody>
      </p:sp>
      <p:sp>
        <p:nvSpPr>
          <p:cNvPr id="140343" name="Line 55"/>
          <p:cNvSpPr>
            <a:spLocks noChangeShapeType="1"/>
          </p:cNvSpPr>
          <p:nvPr/>
        </p:nvSpPr>
        <p:spPr bwMode="auto">
          <a:xfrm flipH="1">
            <a:off x="5527965" y="4696690"/>
            <a:ext cx="76200" cy="381000"/>
          </a:xfrm>
          <a:prstGeom prst="line">
            <a:avLst/>
          </a:prstGeom>
          <a:noFill/>
          <a:ln w="28575">
            <a:solidFill>
              <a:srgbClr val="FC2CCF"/>
            </a:solidFill>
            <a:round/>
            <a:headEnd/>
            <a:tailEnd/>
          </a:ln>
          <a:effectLst/>
        </p:spPr>
        <p:txBody>
          <a:bodyPr/>
          <a:lstStyle/>
          <a:p>
            <a:endParaRPr lang="en-US"/>
          </a:p>
        </p:txBody>
      </p:sp>
      <p:pic>
        <p:nvPicPr>
          <p:cNvPr id="140349" name="Picture 61" descr="521px-Cicada_illinois_summer_of_2007"/>
          <p:cNvPicPr>
            <a:picLocks noChangeAspect="1" noChangeArrowheads="1"/>
          </p:cNvPicPr>
          <p:nvPr/>
        </p:nvPicPr>
        <p:blipFill>
          <a:blip r:embed="rId2"/>
          <a:srcRect/>
          <a:stretch>
            <a:fillRect/>
          </a:stretch>
        </p:blipFill>
        <p:spPr bwMode="auto">
          <a:xfrm>
            <a:off x="41275" y="92075"/>
            <a:ext cx="9144000" cy="6858000"/>
          </a:xfrm>
          <a:prstGeom prst="rect">
            <a:avLst/>
          </a:prstGeom>
          <a:solidFill>
            <a:schemeClr val="accent1"/>
          </a:solidFill>
          <a:ln w="28575">
            <a:solidFill>
              <a:srgbClr val="0000FF"/>
            </a:solidFill>
            <a:miter lim="800000"/>
            <a:headEnd/>
            <a:tailEnd/>
          </a:ln>
        </p:spPr>
      </p:pic>
      <p:sp>
        <p:nvSpPr>
          <p:cNvPr id="140352" name="AutoShape 64"/>
          <p:cNvSpPr>
            <a:spLocks noChangeArrowheads="1"/>
          </p:cNvSpPr>
          <p:nvPr/>
        </p:nvSpPr>
        <p:spPr bwMode="auto">
          <a:xfrm>
            <a:off x="228600" y="5618163"/>
            <a:ext cx="8229600" cy="1239837"/>
          </a:xfrm>
          <a:prstGeom prst="horizontalScroll">
            <a:avLst>
              <a:gd name="adj" fmla="val 12546"/>
            </a:avLst>
          </a:prstGeom>
          <a:solidFill>
            <a:schemeClr val="hlink"/>
          </a:solidFill>
          <a:ln w="9525">
            <a:solidFill>
              <a:schemeClr val="bg1"/>
            </a:solidFill>
            <a:round/>
            <a:headEnd/>
            <a:tailEnd/>
          </a:ln>
          <a:effectLst/>
        </p:spPr>
        <p:txBody>
          <a:bodyPr>
            <a:spAutoFit/>
          </a:bodyPr>
          <a:lstStyle/>
          <a:p>
            <a:pPr eaLnBrk="1" hangingPunct="1"/>
            <a:r>
              <a:rPr lang="en-US" sz="2800">
                <a:solidFill>
                  <a:srgbClr val="FFFF00"/>
                </a:solidFill>
                <a:latin typeface="Arial" charset="0"/>
                <a:cs typeface="Arial" charset="0"/>
              </a:rPr>
              <a:t>Con ve: loài bọ có cánh trong suốt sống trên cây, ve đực kêu “ve ve” về mùa hè.</a:t>
            </a:r>
          </a:p>
        </p:txBody>
      </p:sp>
      <p:sp>
        <p:nvSpPr>
          <p:cNvPr id="140367" name="Rectangle 79"/>
          <p:cNvSpPr>
            <a:spLocks noChangeArrowheads="1"/>
          </p:cNvSpPr>
          <p:nvPr/>
        </p:nvSpPr>
        <p:spPr bwMode="auto">
          <a:xfrm>
            <a:off x="5867400" y="2667000"/>
            <a:ext cx="1828800" cy="519113"/>
          </a:xfrm>
          <a:prstGeom prst="rect">
            <a:avLst/>
          </a:prstGeom>
          <a:noFill/>
          <a:ln w="9525">
            <a:noFill/>
            <a:miter lim="800000"/>
            <a:headEnd/>
            <a:tailEnd/>
          </a:ln>
          <a:effectLst/>
        </p:spPr>
        <p:txBody>
          <a:bodyPr>
            <a:spAutoFit/>
          </a:bodyPr>
          <a:lstStyle/>
          <a:p>
            <a:r>
              <a:rPr lang="en-US" sz="2800" dirty="0" err="1">
                <a:solidFill>
                  <a:srgbClr val="0000FF"/>
                </a:solidFill>
                <a:latin typeface="Times New Roman" pitchFamily="18" charset="0"/>
                <a:cs typeface="Times New Roman" pitchFamily="18" charset="0"/>
              </a:rPr>
              <a:t>võng</a:t>
            </a:r>
            <a:endParaRPr lang="en-US" sz="2800" dirty="0">
              <a:solidFill>
                <a:srgbClr val="0000FF"/>
              </a:solidFill>
              <a:latin typeface="Times New Roman" pitchFamily="18" charset="0"/>
              <a:cs typeface="Times New Roman" pitchFamily="18" charset="0"/>
            </a:endParaRPr>
          </a:p>
        </p:txBody>
      </p:sp>
      <p:pic>
        <p:nvPicPr>
          <p:cNvPr id="36" name="Picture 80" descr="BIEN"/>
          <p:cNvPicPr>
            <a:picLocks noChangeAspect="1" noChangeArrowheads="1"/>
          </p:cNvPicPr>
          <p:nvPr/>
        </p:nvPicPr>
        <p:blipFill>
          <a:blip r:embed="rId3"/>
          <a:srcRect/>
          <a:stretch>
            <a:fillRect/>
          </a:stretch>
        </p:blipFill>
        <p:spPr bwMode="auto">
          <a:xfrm>
            <a:off x="-66675" y="0"/>
            <a:ext cx="9144000" cy="6858000"/>
          </a:xfrm>
          <a:prstGeom prst="rect">
            <a:avLst/>
          </a:prstGeom>
          <a:noFill/>
          <a:ln w="28575">
            <a:solidFill>
              <a:srgbClr val="00FF00"/>
            </a:solidFill>
            <a:miter lim="800000"/>
            <a:headEnd/>
            <a:tailEnd/>
          </a:ln>
        </p:spPr>
      </p:pic>
      <p:sp>
        <p:nvSpPr>
          <p:cNvPr id="40" name="AutoShape 81"/>
          <p:cNvSpPr>
            <a:spLocks noChangeArrowheads="1"/>
          </p:cNvSpPr>
          <p:nvPr/>
        </p:nvSpPr>
        <p:spPr bwMode="auto">
          <a:xfrm>
            <a:off x="457200" y="5046663"/>
            <a:ext cx="8312150" cy="1811337"/>
          </a:xfrm>
          <a:prstGeom prst="horizontalScroll">
            <a:avLst>
              <a:gd name="adj" fmla="val 12546"/>
            </a:avLst>
          </a:prstGeom>
          <a:solidFill>
            <a:schemeClr val="hlink"/>
          </a:solidFill>
          <a:ln w="9525">
            <a:solidFill>
              <a:schemeClr val="bg1"/>
            </a:solidFill>
            <a:round/>
            <a:headEnd/>
            <a:tailEnd/>
          </a:ln>
          <a:effectLst/>
        </p:spPr>
        <p:txBody>
          <a:bodyPr>
            <a:spAutoFit/>
          </a:bodyPr>
          <a:lstStyle/>
          <a:p>
            <a:pPr eaLnBrk="1" hangingPunct="1"/>
            <a:r>
              <a:rPr lang="en-US" sz="2800" dirty="0" err="1">
                <a:solidFill>
                  <a:srgbClr val="FFFF00"/>
                </a:solidFill>
                <a:latin typeface="Arial" charset="0"/>
                <a:cs typeface="Arial" charset="0"/>
              </a:rPr>
              <a:t>Võng</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đồ</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dùng</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để</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nằm</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được</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bện</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tết</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bằng</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sợi</a:t>
            </a:r>
            <a:r>
              <a:rPr lang="en-US" sz="2800" dirty="0">
                <a:solidFill>
                  <a:srgbClr val="FFFF00"/>
                </a:solidFill>
                <a:latin typeface="Arial" charset="0"/>
                <a:cs typeface="Arial" charset="0"/>
              </a:rPr>
              <a:t> hay </a:t>
            </a:r>
            <a:r>
              <a:rPr lang="en-US" sz="2800" dirty="0" err="1">
                <a:solidFill>
                  <a:srgbClr val="FFFF00"/>
                </a:solidFill>
                <a:latin typeface="Arial" charset="0"/>
                <a:cs typeface="Arial" charset="0"/>
              </a:rPr>
              <a:t>làm</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bằng</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vải</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hai</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đầu</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mắc</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vào</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tường</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cột</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nhà</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hoặc</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thân</a:t>
            </a:r>
            <a:r>
              <a:rPr lang="en-US" sz="2800" dirty="0">
                <a:solidFill>
                  <a:srgbClr val="FFFF00"/>
                </a:solidFill>
                <a:latin typeface="Arial" charset="0"/>
                <a:cs typeface="Arial" charset="0"/>
              </a:rPr>
              <a:t> </a:t>
            </a:r>
            <a:r>
              <a:rPr lang="en-US" sz="2800" dirty="0" err="1">
                <a:solidFill>
                  <a:srgbClr val="FFFF00"/>
                </a:solidFill>
                <a:latin typeface="Arial" charset="0"/>
                <a:cs typeface="Arial" charset="0"/>
              </a:rPr>
              <a:t>cây</a:t>
            </a:r>
            <a:r>
              <a:rPr lang="en-US" sz="2800" dirty="0">
                <a:solidFill>
                  <a:srgbClr val="FFFF00"/>
                </a:solidFill>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0303"/>
                                        </p:tgtEl>
                                        <p:attrNameLst>
                                          <p:attrName>style.visibility</p:attrName>
                                        </p:attrNameLst>
                                      </p:cBhvr>
                                      <p:to>
                                        <p:strVal val="visible"/>
                                      </p:to>
                                    </p:set>
                                    <p:anim calcmode="discrete" valueType="clr">
                                      <p:cBhvr override="childStyle">
                                        <p:cTn id="7" dur="80"/>
                                        <p:tgtEl>
                                          <p:spTgt spid="1403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0303"/>
                                        </p:tgtEl>
                                        <p:attrNameLst>
                                          <p:attrName>fillcolor</p:attrName>
                                        </p:attrNameLst>
                                      </p:cBhvr>
                                      <p:tavLst>
                                        <p:tav tm="0">
                                          <p:val>
                                            <p:clrVal>
                                              <a:schemeClr val="accent2"/>
                                            </p:clrVal>
                                          </p:val>
                                        </p:tav>
                                        <p:tav tm="50000">
                                          <p:val>
                                            <p:clrVal>
                                              <a:schemeClr val="hlink"/>
                                            </p:clrVal>
                                          </p:val>
                                        </p:tav>
                                      </p:tavLst>
                                    </p:anim>
                                    <p:set>
                                      <p:cBhvr>
                                        <p:cTn id="9" dur="80"/>
                                        <p:tgtEl>
                                          <p:spTgt spid="14030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40307"/>
                                        </p:tgtEl>
                                        <p:attrNameLst>
                                          <p:attrName>style.visibility</p:attrName>
                                        </p:attrNameLst>
                                      </p:cBhvr>
                                      <p:to>
                                        <p:strVal val="visible"/>
                                      </p:to>
                                    </p:set>
                                    <p:animEffect transition="in" filter="blinds(horizontal)">
                                      <p:cBhvr>
                                        <p:cTn id="14" dur="500"/>
                                        <p:tgtEl>
                                          <p:spTgt spid="14030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0308"/>
                                        </p:tgtEl>
                                        <p:attrNameLst>
                                          <p:attrName>style.visibility</p:attrName>
                                        </p:attrNameLst>
                                      </p:cBhvr>
                                      <p:to>
                                        <p:strVal val="visible"/>
                                      </p:to>
                                    </p:set>
                                    <p:animEffect transition="in" filter="blinds(horizontal)">
                                      <p:cBhvr>
                                        <p:cTn id="19" dur="500"/>
                                        <p:tgtEl>
                                          <p:spTgt spid="14030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0309"/>
                                        </p:tgtEl>
                                        <p:attrNameLst>
                                          <p:attrName>style.visibility</p:attrName>
                                        </p:attrNameLst>
                                      </p:cBhvr>
                                      <p:to>
                                        <p:strVal val="visible"/>
                                      </p:to>
                                    </p:set>
                                    <p:animEffect transition="in" filter="blinds(horizontal)">
                                      <p:cBhvr>
                                        <p:cTn id="24" dur="500"/>
                                        <p:tgtEl>
                                          <p:spTgt spid="14030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0324"/>
                                        </p:tgtEl>
                                        <p:attrNameLst>
                                          <p:attrName>style.visibility</p:attrName>
                                        </p:attrNameLst>
                                      </p:cBhvr>
                                      <p:to>
                                        <p:strVal val="visible"/>
                                      </p:to>
                                    </p:set>
                                    <p:animEffect transition="in" filter="blinds(horizontal)">
                                      <p:cBhvr>
                                        <p:cTn id="29" dur="500"/>
                                        <p:tgtEl>
                                          <p:spTgt spid="14032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0325"/>
                                        </p:tgtEl>
                                        <p:attrNameLst>
                                          <p:attrName>style.visibility</p:attrName>
                                        </p:attrNameLst>
                                      </p:cBhvr>
                                      <p:to>
                                        <p:strVal val="visible"/>
                                      </p:to>
                                    </p:set>
                                    <p:animEffect transition="in" filter="blinds(horizontal)">
                                      <p:cBhvr>
                                        <p:cTn id="32" dur="500"/>
                                        <p:tgtEl>
                                          <p:spTgt spid="140325"/>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40337"/>
                                        </p:tgtEl>
                                        <p:attrNameLst>
                                          <p:attrName>style.visibility</p:attrName>
                                        </p:attrNameLst>
                                      </p:cBhvr>
                                      <p:to>
                                        <p:strVal val="visible"/>
                                      </p:to>
                                    </p:set>
                                    <p:anim calcmode="discrete" valueType="clr">
                                      <p:cBhvr override="childStyle">
                                        <p:cTn id="37" dur="80"/>
                                        <p:tgtEl>
                                          <p:spTgt spid="14033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40337"/>
                                        </p:tgtEl>
                                        <p:attrNameLst>
                                          <p:attrName>fillcolor</p:attrName>
                                        </p:attrNameLst>
                                      </p:cBhvr>
                                      <p:tavLst>
                                        <p:tav tm="0">
                                          <p:val>
                                            <p:clrVal>
                                              <a:schemeClr val="accent2"/>
                                            </p:clrVal>
                                          </p:val>
                                        </p:tav>
                                        <p:tav tm="50000">
                                          <p:val>
                                            <p:clrVal>
                                              <a:schemeClr val="hlink"/>
                                            </p:clrVal>
                                          </p:val>
                                        </p:tav>
                                      </p:tavLst>
                                    </p:anim>
                                    <p:set>
                                      <p:cBhvr>
                                        <p:cTn id="39" dur="80"/>
                                        <p:tgtEl>
                                          <p:spTgt spid="140337"/>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40334"/>
                                        </p:tgtEl>
                                        <p:attrNameLst>
                                          <p:attrName>style.visibility</p:attrName>
                                        </p:attrNameLst>
                                      </p:cBhvr>
                                      <p:to>
                                        <p:strVal val="visible"/>
                                      </p:to>
                                    </p:set>
                                    <p:animEffect transition="in" filter="checkerboard(across)">
                                      <p:cBhvr>
                                        <p:cTn id="44" dur="500"/>
                                        <p:tgtEl>
                                          <p:spTgt spid="14033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40339"/>
                                        </p:tgtEl>
                                        <p:attrNameLst>
                                          <p:attrName>style.visibility</p:attrName>
                                        </p:attrNameLst>
                                      </p:cBhvr>
                                      <p:to>
                                        <p:strVal val="visible"/>
                                      </p:to>
                                    </p:set>
                                    <p:animEffect transition="in" filter="checkerboard(across)">
                                      <p:cBhvr>
                                        <p:cTn id="49" dur="500"/>
                                        <p:tgtEl>
                                          <p:spTgt spid="140339"/>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40340"/>
                                        </p:tgtEl>
                                        <p:attrNameLst>
                                          <p:attrName>style.visibility</p:attrName>
                                        </p:attrNameLst>
                                      </p:cBhvr>
                                      <p:to>
                                        <p:strVal val="visible"/>
                                      </p:to>
                                    </p:set>
                                    <p:animEffect transition="in" filter="checkerboard(across)">
                                      <p:cBhvr>
                                        <p:cTn id="54" dur="500"/>
                                        <p:tgtEl>
                                          <p:spTgt spid="140340"/>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40342"/>
                                        </p:tgtEl>
                                        <p:attrNameLst>
                                          <p:attrName>style.visibility</p:attrName>
                                        </p:attrNameLst>
                                      </p:cBhvr>
                                      <p:to>
                                        <p:strVal val="visible"/>
                                      </p:to>
                                    </p:set>
                                    <p:animEffect transition="in" filter="checkerboard(across)">
                                      <p:cBhvr>
                                        <p:cTn id="59" dur="500"/>
                                        <p:tgtEl>
                                          <p:spTgt spid="140342"/>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140343"/>
                                        </p:tgtEl>
                                        <p:attrNameLst>
                                          <p:attrName>style.visibility</p:attrName>
                                        </p:attrNameLst>
                                      </p:cBhvr>
                                      <p:to>
                                        <p:strVal val="visible"/>
                                      </p:to>
                                    </p:set>
                                    <p:animEffect transition="in" filter="checkerboard(across)">
                                      <p:cBhvr>
                                        <p:cTn id="62" dur="500"/>
                                        <p:tgtEl>
                                          <p:spTgt spid="14034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40312"/>
                                        </p:tgtEl>
                                        <p:attrNameLst>
                                          <p:attrName>style.visibility</p:attrName>
                                        </p:attrNameLst>
                                      </p:cBhvr>
                                      <p:to>
                                        <p:strVal val="visible"/>
                                      </p:to>
                                    </p:set>
                                    <p:animEffect transition="in" filter="blinds(horizontal)">
                                      <p:cBhvr>
                                        <p:cTn id="67" dur="500"/>
                                        <p:tgtEl>
                                          <p:spTgt spid="140312"/>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140349"/>
                                        </p:tgtEl>
                                        <p:attrNameLst>
                                          <p:attrName>style.visibility</p:attrName>
                                        </p:attrNameLst>
                                      </p:cBhvr>
                                      <p:to>
                                        <p:strVal val="visible"/>
                                      </p:to>
                                    </p:set>
                                    <p:anim calcmode="lin" valueType="num">
                                      <p:cBhvr>
                                        <p:cTn id="72" dur="1000" fill="hold"/>
                                        <p:tgtEl>
                                          <p:spTgt spid="140349"/>
                                        </p:tgtEl>
                                        <p:attrNameLst>
                                          <p:attrName>ppt_w</p:attrName>
                                        </p:attrNameLst>
                                      </p:cBhvr>
                                      <p:tavLst>
                                        <p:tav tm="0">
                                          <p:val>
                                            <p:strVal val="#ppt_w*0.70"/>
                                          </p:val>
                                        </p:tav>
                                        <p:tav tm="100000">
                                          <p:val>
                                            <p:strVal val="#ppt_w"/>
                                          </p:val>
                                        </p:tav>
                                      </p:tavLst>
                                    </p:anim>
                                    <p:anim calcmode="lin" valueType="num">
                                      <p:cBhvr>
                                        <p:cTn id="73" dur="1000" fill="hold"/>
                                        <p:tgtEl>
                                          <p:spTgt spid="140349"/>
                                        </p:tgtEl>
                                        <p:attrNameLst>
                                          <p:attrName>ppt_h</p:attrName>
                                        </p:attrNameLst>
                                      </p:cBhvr>
                                      <p:tavLst>
                                        <p:tav tm="0">
                                          <p:val>
                                            <p:strVal val="#ppt_h"/>
                                          </p:val>
                                        </p:tav>
                                        <p:tav tm="100000">
                                          <p:val>
                                            <p:strVal val="#ppt_h"/>
                                          </p:val>
                                        </p:tav>
                                      </p:tavLst>
                                    </p:anim>
                                    <p:animEffect transition="in" filter="fade">
                                      <p:cBhvr>
                                        <p:cTn id="74" dur="1000"/>
                                        <p:tgtEl>
                                          <p:spTgt spid="140349"/>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140352"/>
                                        </p:tgtEl>
                                        <p:attrNameLst>
                                          <p:attrName>style.visibility</p:attrName>
                                        </p:attrNameLst>
                                      </p:cBhvr>
                                      <p:to>
                                        <p:strVal val="visible"/>
                                      </p:to>
                                    </p:set>
                                    <p:anim calcmode="lin" valueType="num">
                                      <p:cBhvr>
                                        <p:cTn id="77" dur="1000" fill="hold"/>
                                        <p:tgtEl>
                                          <p:spTgt spid="140352"/>
                                        </p:tgtEl>
                                        <p:attrNameLst>
                                          <p:attrName>ppt_w</p:attrName>
                                        </p:attrNameLst>
                                      </p:cBhvr>
                                      <p:tavLst>
                                        <p:tav tm="0">
                                          <p:val>
                                            <p:strVal val="#ppt_w*0.70"/>
                                          </p:val>
                                        </p:tav>
                                        <p:tav tm="100000">
                                          <p:val>
                                            <p:strVal val="#ppt_w"/>
                                          </p:val>
                                        </p:tav>
                                      </p:tavLst>
                                    </p:anim>
                                    <p:anim calcmode="lin" valueType="num">
                                      <p:cBhvr>
                                        <p:cTn id="78" dur="1000" fill="hold"/>
                                        <p:tgtEl>
                                          <p:spTgt spid="140352"/>
                                        </p:tgtEl>
                                        <p:attrNameLst>
                                          <p:attrName>ppt_h</p:attrName>
                                        </p:attrNameLst>
                                      </p:cBhvr>
                                      <p:tavLst>
                                        <p:tav tm="0">
                                          <p:val>
                                            <p:strVal val="#ppt_h"/>
                                          </p:val>
                                        </p:tav>
                                        <p:tav tm="100000">
                                          <p:val>
                                            <p:strVal val="#ppt_h"/>
                                          </p:val>
                                        </p:tav>
                                      </p:tavLst>
                                    </p:anim>
                                    <p:animEffect transition="in" filter="fade">
                                      <p:cBhvr>
                                        <p:cTn id="79" dur="1000"/>
                                        <p:tgtEl>
                                          <p:spTgt spid="140352"/>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xit" presetSubtype="0" fill="hold" nodeType="clickEffect">
                                  <p:stCondLst>
                                    <p:cond delay="0"/>
                                  </p:stCondLst>
                                  <p:childTnLst>
                                    <p:anim calcmode="lin" valueType="num">
                                      <p:cBhvr>
                                        <p:cTn id="83" dur="1000"/>
                                        <p:tgtEl>
                                          <p:spTgt spid="140349"/>
                                        </p:tgtEl>
                                        <p:attrNameLst>
                                          <p:attrName>ppt_w</p:attrName>
                                        </p:attrNameLst>
                                      </p:cBhvr>
                                      <p:tavLst>
                                        <p:tav tm="0">
                                          <p:val>
                                            <p:strVal val="ppt_w"/>
                                          </p:val>
                                        </p:tav>
                                        <p:tav tm="100000">
                                          <p:val>
                                            <p:strVal val="ppt_w*0.70"/>
                                          </p:val>
                                        </p:tav>
                                      </p:tavLst>
                                    </p:anim>
                                    <p:anim calcmode="lin" valueType="num">
                                      <p:cBhvr>
                                        <p:cTn id="84" dur="1000"/>
                                        <p:tgtEl>
                                          <p:spTgt spid="140349"/>
                                        </p:tgtEl>
                                        <p:attrNameLst>
                                          <p:attrName>ppt_h</p:attrName>
                                        </p:attrNameLst>
                                      </p:cBhvr>
                                      <p:tavLst>
                                        <p:tav tm="0">
                                          <p:val>
                                            <p:strVal val="ppt_h"/>
                                          </p:val>
                                        </p:tav>
                                        <p:tav tm="100000">
                                          <p:val>
                                            <p:strVal val="ppt_h"/>
                                          </p:val>
                                        </p:tav>
                                      </p:tavLst>
                                    </p:anim>
                                    <p:animEffect transition="out" filter="fade">
                                      <p:cBhvr>
                                        <p:cTn id="85" dur="1000"/>
                                        <p:tgtEl>
                                          <p:spTgt spid="140349"/>
                                        </p:tgtEl>
                                      </p:cBhvr>
                                    </p:animEffect>
                                    <p:set>
                                      <p:cBhvr>
                                        <p:cTn id="86" dur="1" fill="hold">
                                          <p:stCondLst>
                                            <p:cond delay="999"/>
                                          </p:stCondLst>
                                        </p:cTn>
                                        <p:tgtEl>
                                          <p:spTgt spid="140349"/>
                                        </p:tgtEl>
                                        <p:attrNameLst>
                                          <p:attrName>style.visibility</p:attrName>
                                        </p:attrNameLst>
                                      </p:cBhvr>
                                      <p:to>
                                        <p:strVal val="hidden"/>
                                      </p:to>
                                    </p:set>
                                  </p:childTnLst>
                                </p:cTn>
                              </p:par>
                              <p:par>
                                <p:cTn id="87" presetID="55" presetClass="exit" presetSubtype="0" fill="hold" grpId="1" nodeType="withEffect">
                                  <p:stCondLst>
                                    <p:cond delay="0"/>
                                  </p:stCondLst>
                                  <p:childTnLst>
                                    <p:anim calcmode="lin" valueType="num">
                                      <p:cBhvr>
                                        <p:cTn id="88" dur="1000"/>
                                        <p:tgtEl>
                                          <p:spTgt spid="140352"/>
                                        </p:tgtEl>
                                        <p:attrNameLst>
                                          <p:attrName>ppt_w</p:attrName>
                                        </p:attrNameLst>
                                      </p:cBhvr>
                                      <p:tavLst>
                                        <p:tav tm="0">
                                          <p:val>
                                            <p:strVal val="ppt_w"/>
                                          </p:val>
                                        </p:tav>
                                        <p:tav tm="100000">
                                          <p:val>
                                            <p:strVal val="ppt_w*0.70"/>
                                          </p:val>
                                        </p:tav>
                                      </p:tavLst>
                                    </p:anim>
                                    <p:anim calcmode="lin" valueType="num">
                                      <p:cBhvr>
                                        <p:cTn id="89" dur="1000"/>
                                        <p:tgtEl>
                                          <p:spTgt spid="140352"/>
                                        </p:tgtEl>
                                        <p:attrNameLst>
                                          <p:attrName>ppt_h</p:attrName>
                                        </p:attrNameLst>
                                      </p:cBhvr>
                                      <p:tavLst>
                                        <p:tav tm="0">
                                          <p:val>
                                            <p:strVal val="ppt_h"/>
                                          </p:val>
                                        </p:tav>
                                        <p:tav tm="100000">
                                          <p:val>
                                            <p:strVal val="ppt_h"/>
                                          </p:val>
                                        </p:tav>
                                      </p:tavLst>
                                    </p:anim>
                                    <p:animEffect transition="out" filter="fade">
                                      <p:cBhvr>
                                        <p:cTn id="90" dur="1000"/>
                                        <p:tgtEl>
                                          <p:spTgt spid="140352"/>
                                        </p:tgtEl>
                                      </p:cBhvr>
                                    </p:animEffect>
                                    <p:set>
                                      <p:cBhvr>
                                        <p:cTn id="91" dur="1" fill="hold">
                                          <p:stCondLst>
                                            <p:cond delay="999"/>
                                          </p:stCondLst>
                                        </p:cTn>
                                        <p:tgtEl>
                                          <p:spTgt spid="140352"/>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140367">
                                            <p:txEl>
                                              <p:pRg st="0" end="0"/>
                                            </p:txEl>
                                          </p:spTgt>
                                        </p:tgtEl>
                                        <p:attrNameLst>
                                          <p:attrName>style.visibility</p:attrName>
                                        </p:attrNameLst>
                                      </p:cBhvr>
                                      <p:to>
                                        <p:strVal val="visible"/>
                                      </p:to>
                                    </p:set>
                                    <p:animEffect transition="in" filter="blinds(horizontal)">
                                      <p:cBhvr>
                                        <p:cTn id="96" dur="500"/>
                                        <p:tgtEl>
                                          <p:spTgt spid="140367">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nodeType="click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box(in)">
                                      <p:cBhvr>
                                        <p:cTn id="101" dur="500"/>
                                        <p:tgtEl>
                                          <p:spTgt spid="36"/>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ox(in)">
                                      <p:cBhvr>
                                        <p:cTn id="106" dur="500"/>
                                        <p:tgtEl>
                                          <p:spTgt spid="40"/>
                                        </p:tgtEl>
                                      </p:cBhvr>
                                    </p:animEffect>
                                  </p:childTnLst>
                                </p:cTn>
                              </p:par>
                            </p:childTnLst>
                          </p:cTn>
                        </p:par>
                      </p:childTnLst>
                    </p:cTn>
                  </p:par>
                  <p:par>
                    <p:cTn id="107" fill="hold">
                      <p:stCondLst>
                        <p:cond delay="indefinite"/>
                      </p:stCondLst>
                      <p:childTnLst>
                        <p:par>
                          <p:cTn id="108" fill="hold">
                            <p:stCondLst>
                              <p:cond delay="0"/>
                            </p:stCondLst>
                            <p:childTnLst>
                              <p:par>
                                <p:cTn id="109" presetID="55" presetClass="exit" presetSubtype="0" fill="hold" nodeType="clickEffect">
                                  <p:stCondLst>
                                    <p:cond delay="0"/>
                                  </p:stCondLst>
                                  <p:childTnLst>
                                    <p:anim calcmode="lin" valueType="num">
                                      <p:cBhvr>
                                        <p:cTn id="110" dur="1000"/>
                                        <p:tgtEl>
                                          <p:spTgt spid="36"/>
                                        </p:tgtEl>
                                        <p:attrNameLst>
                                          <p:attrName>ppt_w</p:attrName>
                                        </p:attrNameLst>
                                      </p:cBhvr>
                                      <p:tavLst>
                                        <p:tav tm="0">
                                          <p:val>
                                            <p:strVal val="ppt_w"/>
                                          </p:val>
                                        </p:tav>
                                        <p:tav tm="100000">
                                          <p:val>
                                            <p:strVal val="ppt_w*0.70"/>
                                          </p:val>
                                        </p:tav>
                                      </p:tavLst>
                                    </p:anim>
                                    <p:anim calcmode="lin" valueType="num">
                                      <p:cBhvr>
                                        <p:cTn id="111" dur="1000"/>
                                        <p:tgtEl>
                                          <p:spTgt spid="36"/>
                                        </p:tgtEl>
                                        <p:attrNameLst>
                                          <p:attrName>ppt_h</p:attrName>
                                        </p:attrNameLst>
                                      </p:cBhvr>
                                      <p:tavLst>
                                        <p:tav tm="0">
                                          <p:val>
                                            <p:strVal val="ppt_h"/>
                                          </p:val>
                                        </p:tav>
                                        <p:tav tm="100000">
                                          <p:val>
                                            <p:strVal val="ppt_h"/>
                                          </p:val>
                                        </p:tav>
                                      </p:tavLst>
                                    </p:anim>
                                    <p:animEffect transition="out" filter="fade">
                                      <p:cBhvr>
                                        <p:cTn id="112" dur="1000"/>
                                        <p:tgtEl>
                                          <p:spTgt spid="36"/>
                                        </p:tgtEl>
                                      </p:cBhvr>
                                    </p:animEffect>
                                    <p:set>
                                      <p:cBhvr>
                                        <p:cTn id="113" dur="1" fill="hold">
                                          <p:stCondLst>
                                            <p:cond delay="999"/>
                                          </p:stCondLst>
                                        </p:cTn>
                                        <p:tgtEl>
                                          <p:spTgt spid="36"/>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55" presetClass="exit" presetSubtype="0" fill="hold" grpId="1" nodeType="clickEffect">
                                  <p:stCondLst>
                                    <p:cond delay="0"/>
                                  </p:stCondLst>
                                  <p:childTnLst>
                                    <p:anim calcmode="lin" valueType="num">
                                      <p:cBhvr>
                                        <p:cTn id="117" dur="1000"/>
                                        <p:tgtEl>
                                          <p:spTgt spid="40"/>
                                        </p:tgtEl>
                                        <p:attrNameLst>
                                          <p:attrName>ppt_w</p:attrName>
                                        </p:attrNameLst>
                                      </p:cBhvr>
                                      <p:tavLst>
                                        <p:tav tm="0">
                                          <p:val>
                                            <p:strVal val="ppt_w"/>
                                          </p:val>
                                        </p:tav>
                                        <p:tav tm="100000">
                                          <p:val>
                                            <p:strVal val="ppt_w*0.70"/>
                                          </p:val>
                                        </p:tav>
                                      </p:tavLst>
                                    </p:anim>
                                    <p:anim calcmode="lin" valueType="num">
                                      <p:cBhvr>
                                        <p:cTn id="118" dur="1000"/>
                                        <p:tgtEl>
                                          <p:spTgt spid="40"/>
                                        </p:tgtEl>
                                        <p:attrNameLst>
                                          <p:attrName>ppt_h</p:attrName>
                                        </p:attrNameLst>
                                      </p:cBhvr>
                                      <p:tavLst>
                                        <p:tav tm="0">
                                          <p:val>
                                            <p:strVal val="ppt_h"/>
                                          </p:val>
                                        </p:tav>
                                        <p:tav tm="100000">
                                          <p:val>
                                            <p:strVal val="ppt_h"/>
                                          </p:val>
                                        </p:tav>
                                      </p:tavLst>
                                    </p:anim>
                                    <p:animEffect transition="out" filter="fade">
                                      <p:cBhvr>
                                        <p:cTn id="119" dur="1000"/>
                                        <p:tgtEl>
                                          <p:spTgt spid="40"/>
                                        </p:tgtEl>
                                      </p:cBhvr>
                                    </p:animEffect>
                                    <p:set>
                                      <p:cBhvr>
                                        <p:cTn id="120" dur="1" fill="hold">
                                          <p:stCondLst>
                                            <p:cond delay="999"/>
                                          </p:stCondLst>
                                        </p:cTn>
                                        <p:tgtEl>
                                          <p:spTgt spid="4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55" presetClass="exit" presetSubtype="0" fill="hold" nodeType="clickEffect">
                                  <p:stCondLst>
                                    <p:cond delay="0"/>
                                  </p:stCondLst>
                                  <p:childTnLst>
                                    <p:anim calcmode="lin" valueType="num">
                                      <p:cBhvr>
                                        <p:cTn id="124" dur="1000"/>
                                        <p:tgtEl>
                                          <p:spTgt spid="36"/>
                                        </p:tgtEl>
                                        <p:attrNameLst>
                                          <p:attrName>ppt_w</p:attrName>
                                        </p:attrNameLst>
                                      </p:cBhvr>
                                      <p:tavLst>
                                        <p:tav tm="0">
                                          <p:val>
                                            <p:strVal val="ppt_w"/>
                                          </p:val>
                                        </p:tav>
                                        <p:tav tm="100000">
                                          <p:val>
                                            <p:strVal val="ppt_w*0.70"/>
                                          </p:val>
                                        </p:tav>
                                      </p:tavLst>
                                    </p:anim>
                                    <p:anim calcmode="lin" valueType="num">
                                      <p:cBhvr>
                                        <p:cTn id="125" dur="1000"/>
                                        <p:tgtEl>
                                          <p:spTgt spid="36"/>
                                        </p:tgtEl>
                                        <p:attrNameLst>
                                          <p:attrName>ppt_h</p:attrName>
                                        </p:attrNameLst>
                                      </p:cBhvr>
                                      <p:tavLst>
                                        <p:tav tm="0">
                                          <p:val>
                                            <p:strVal val="ppt_h"/>
                                          </p:val>
                                        </p:tav>
                                        <p:tav tm="100000">
                                          <p:val>
                                            <p:strVal val="ppt_h"/>
                                          </p:val>
                                        </p:tav>
                                      </p:tavLst>
                                    </p:anim>
                                    <p:animEffect transition="out" filter="fade">
                                      <p:cBhvr>
                                        <p:cTn id="126" dur="1000"/>
                                        <p:tgtEl>
                                          <p:spTgt spid="36"/>
                                        </p:tgtEl>
                                      </p:cBhvr>
                                    </p:animEffect>
                                    <p:set>
                                      <p:cBhvr>
                                        <p:cTn id="127" dur="1" fill="hold">
                                          <p:stCondLst>
                                            <p:cond delay="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3" grpId="0"/>
      <p:bldP spid="140307" grpId="0" animBg="1"/>
      <p:bldP spid="140308" grpId="0" animBg="1"/>
      <p:bldP spid="140309" grpId="0" animBg="1"/>
      <p:bldP spid="140312" grpId="0"/>
      <p:bldP spid="140324" grpId="0" animBg="1"/>
      <p:bldP spid="140325" grpId="0" animBg="1"/>
      <p:bldP spid="140334" grpId="0" animBg="1"/>
      <p:bldP spid="140337" grpId="0"/>
      <p:bldP spid="140339" grpId="0" animBg="1"/>
      <p:bldP spid="140340" grpId="0" animBg="1"/>
      <p:bldP spid="140342" grpId="0" animBg="1"/>
      <p:bldP spid="140343" grpId="0" animBg="1"/>
      <p:bldP spid="140352" grpId="0" animBg="1"/>
      <p:bldP spid="140352" grpId="1" animBg="1"/>
      <p:bldP spid="40" grpId="0" animBg="1"/>
      <p:bldP spid="4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Line 2"/>
          <p:cNvSpPr>
            <a:spLocks noChangeShapeType="1"/>
          </p:cNvSpPr>
          <p:nvPr/>
        </p:nvSpPr>
        <p:spPr bwMode="auto">
          <a:xfrm>
            <a:off x="3352800" y="1371600"/>
            <a:ext cx="0" cy="0"/>
          </a:xfrm>
          <a:prstGeom prst="line">
            <a:avLst/>
          </a:prstGeom>
          <a:noFill/>
          <a:ln w="9525">
            <a:solidFill>
              <a:schemeClr val="tx1"/>
            </a:solidFill>
            <a:round/>
            <a:headEnd/>
            <a:tailEnd/>
          </a:ln>
          <a:effectLst/>
        </p:spPr>
        <p:txBody>
          <a:bodyPr/>
          <a:lstStyle/>
          <a:p>
            <a:endParaRPr lang="en-US"/>
          </a:p>
        </p:txBody>
      </p:sp>
      <p:sp>
        <p:nvSpPr>
          <p:cNvPr id="270339" name="Text Box 3"/>
          <p:cNvSpPr txBox="1">
            <a:spLocks noChangeArrowheads="1"/>
          </p:cNvSpPr>
          <p:nvPr/>
        </p:nvSpPr>
        <p:spPr bwMode="auto">
          <a:xfrm>
            <a:off x="3581400" y="1524000"/>
            <a:ext cx="1981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70343" name="Rectangle 7"/>
          <p:cNvSpPr>
            <a:spLocks noChangeArrowheads="1"/>
          </p:cNvSpPr>
          <p:nvPr/>
        </p:nvSpPr>
        <p:spPr bwMode="auto">
          <a:xfrm>
            <a:off x="304800" y="533400"/>
            <a:ext cx="2971800" cy="519113"/>
          </a:xfrm>
          <a:prstGeom prst="rect">
            <a:avLst/>
          </a:prstGeom>
          <a:noFill/>
          <a:ln w="9525">
            <a:noFill/>
            <a:miter lim="800000"/>
            <a:headEnd/>
            <a:tailEnd/>
          </a:ln>
          <a:effectLst/>
        </p:spPr>
        <p:txBody>
          <a:bodyPr anchor="ctr">
            <a:spAutoFit/>
          </a:bodyPr>
          <a:lstStyle/>
          <a:p>
            <a:pPr algn="ctr" eaLnBrk="1" hangingPunct="1"/>
            <a:r>
              <a:rPr lang="en-US" sz="2800" b="1" u="sng" dirty="0" err="1">
                <a:solidFill>
                  <a:srgbClr val="0000FF"/>
                </a:solidFill>
                <a:latin typeface="Times New Roman" pitchFamily="18" charset="0"/>
                <a:cs typeface="Times New Roman" pitchFamily="18" charset="0"/>
              </a:rPr>
              <a:t>Tìm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hiểu</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bài</a:t>
            </a:r>
            <a:r>
              <a:rPr lang="en-US" sz="2800" b="1" u="sng" dirty="0">
                <a:solidFill>
                  <a:srgbClr val="0000FF"/>
                </a:solidFill>
                <a:latin typeface="Times New Roman" pitchFamily="18" charset="0"/>
                <a:cs typeface="Times New Roman" pitchFamily="18" charset="0"/>
              </a:rPr>
              <a:t>:</a:t>
            </a:r>
          </a:p>
        </p:txBody>
      </p:sp>
      <p:sp>
        <p:nvSpPr>
          <p:cNvPr id="270344" name="Text Box 8"/>
          <p:cNvSpPr txBox="1">
            <a:spLocks noChangeArrowheads="1"/>
          </p:cNvSpPr>
          <p:nvPr/>
        </p:nvSpPr>
        <p:spPr bwMode="auto">
          <a:xfrm>
            <a:off x="838200" y="1295400"/>
            <a:ext cx="2209800" cy="519113"/>
          </a:xfrm>
          <a:prstGeom prst="rect">
            <a:avLst/>
          </a:prstGeom>
          <a:noFill/>
          <a:ln w="9525">
            <a:noFill/>
            <a:miter lim="800000"/>
            <a:headEnd/>
            <a:tailEnd/>
          </a:ln>
          <a:effectLst/>
        </p:spPr>
        <p:txBody>
          <a:bodyPr>
            <a:spAutoFit/>
          </a:bodyPr>
          <a:lstStyle/>
          <a:p>
            <a:pPr>
              <a:spcBef>
                <a:spcPct val="50000"/>
              </a:spcBef>
            </a:pPr>
            <a:r>
              <a:rPr lang="en-US" sz="2800" dirty="0">
                <a:solidFill>
                  <a:srgbClr val="0000FF"/>
                </a:solidFill>
                <a:latin typeface="Times New Roman" pitchFamily="18" charset="0"/>
                <a:cs typeface="Times New Roman" pitchFamily="18" charset="0"/>
              </a:rPr>
              <a:t>con </a:t>
            </a:r>
            <a:r>
              <a:rPr lang="en-US" sz="2800" dirty="0" err="1">
                <a:solidFill>
                  <a:srgbClr val="0000FF"/>
                </a:solidFill>
                <a:latin typeface="Times New Roman" pitchFamily="18" charset="0"/>
                <a:cs typeface="Times New Roman" pitchFamily="18" charset="0"/>
              </a:rPr>
              <a:t>ve</a:t>
            </a:r>
            <a:endParaRPr lang="en-US" sz="2800" dirty="0">
              <a:solidFill>
                <a:srgbClr val="0000FF"/>
              </a:solidFill>
              <a:latin typeface="Times New Roman" pitchFamily="18" charset="0"/>
              <a:cs typeface="Times New Roman" pitchFamily="18" charset="0"/>
            </a:endParaRPr>
          </a:p>
        </p:txBody>
      </p:sp>
      <p:sp>
        <p:nvSpPr>
          <p:cNvPr id="270345" name="Text Box 9"/>
          <p:cNvSpPr txBox="1">
            <a:spLocks noChangeArrowheads="1"/>
          </p:cNvSpPr>
          <p:nvPr/>
        </p:nvSpPr>
        <p:spPr bwMode="auto">
          <a:xfrm>
            <a:off x="838200" y="1828800"/>
            <a:ext cx="2209800" cy="519113"/>
          </a:xfrm>
          <a:prstGeom prst="rect">
            <a:avLst/>
          </a:prstGeom>
          <a:noFill/>
          <a:ln w="9525">
            <a:noFill/>
            <a:miter lim="800000"/>
            <a:headEnd/>
            <a:tailEnd/>
          </a:ln>
          <a:effectLst/>
        </p:spPr>
        <p:txBody>
          <a:bodyPr>
            <a:spAutoFit/>
          </a:bodyPr>
          <a:lstStyle/>
          <a:p>
            <a:pPr>
              <a:spcBef>
                <a:spcPct val="50000"/>
              </a:spcBef>
            </a:pPr>
            <a:r>
              <a:rPr lang="en-US" sz="2800" dirty="0" err="1">
                <a:solidFill>
                  <a:srgbClr val="0000FF"/>
                </a:solidFill>
                <a:latin typeface="Times New Roman" pitchFamily="18" charset="0"/>
                <a:cs typeface="Times New Roman" pitchFamily="18" charset="0"/>
              </a:rPr>
              <a:t>nắng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oi</a:t>
            </a:r>
            <a:endParaRPr lang="en-US" sz="2800" dirty="0">
              <a:solidFill>
                <a:srgbClr val="0000FF"/>
              </a:solidFill>
              <a:latin typeface="Times New Roman" pitchFamily="18" charset="0"/>
              <a:cs typeface="Times New Roman" pitchFamily="18" charset="0"/>
            </a:endParaRPr>
          </a:p>
        </p:txBody>
      </p:sp>
      <p:sp>
        <p:nvSpPr>
          <p:cNvPr id="270346" name="Text Box 10"/>
          <p:cNvSpPr txBox="1">
            <a:spLocks noChangeArrowheads="1"/>
          </p:cNvSpPr>
          <p:nvPr/>
        </p:nvSpPr>
        <p:spPr bwMode="auto">
          <a:xfrm>
            <a:off x="914400" y="2362200"/>
            <a:ext cx="2209800" cy="519113"/>
          </a:xfrm>
          <a:prstGeom prst="rect">
            <a:avLst/>
          </a:prstGeom>
          <a:noFill/>
          <a:ln w="9525">
            <a:noFill/>
            <a:miter lim="800000"/>
            <a:headEnd/>
            <a:tailEnd/>
          </a:ln>
          <a:effectLst/>
        </p:spPr>
        <p:txBody>
          <a:bodyPr>
            <a:spAutoFit/>
          </a:bodyPr>
          <a:lstStyle/>
          <a:p>
            <a:pPr>
              <a:spcBef>
                <a:spcPct val="50000"/>
              </a:spcBef>
            </a:pPr>
            <a:r>
              <a:rPr lang="en-US" sz="2800" dirty="0" err="1">
                <a:solidFill>
                  <a:srgbClr val="0000FF"/>
                </a:solidFill>
                <a:latin typeface="Times New Roman" pitchFamily="18" charset="0"/>
                <a:cs typeface="Times New Roman" pitchFamily="18" charset="0"/>
              </a:rPr>
              <a:t>võng</a:t>
            </a:r>
            <a:endParaRPr lang="en-US" sz="2800" dirty="0">
              <a:solidFill>
                <a:srgbClr val="0000FF"/>
              </a:solidFill>
              <a:latin typeface="Times New Roman" pitchFamily="18" charset="0"/>
              <a:cs typeface="Times New Roman" pitchFamily="18" charset="0"/>
            </a:endParaRPr>
          </a:p>
        </p:txBody>
      </p:sp>
      <p:sp>
        <p:nvSpPr>
          <p:cNvPr id="270347" name="Text Box 11"/>
          <p:cNvSpPr txBox="1">
            <a:spLocks noChangeArrowheads="1"/>
          </p:cNvSpPr>
          <p:nvPr/>
        </p:nvSpPr>
        <p:spPr bwMode="auto">
          <a:xfrm>
            <a:off x="762000" y="2895600"/>
            <a:ext cx="2209800" cy="519113"/>
          </a:xfrm>
          <a:prstGeom prst="rect">
            <a:avLst/>
          </a:prstGeom>
          <a:noFill/>
          <a:ln w="9525">
            <a:noFill/>
            <a:miter lim="800000"/>
            <a:headEnd/>
            <a:tailEnd/>
          </a:ln>
          <a:effectLst/>
        </p:spPr>
        <p:txBody>
          <a:bodyPr>
            <a:spAutoFit/>
          </a:bodyPr>
          <a:lstStyle/>
          <a:p>
            <a:pPr>
              <a:spcBef>
                <a:spcPct val="50000"/>
              </a:spcBef>
            </a:pPr>
            <a:r>
              <a:rPr lang="en-US" sz="2800" dirty="0" err="1">
                <a:solidFill>
                  <a:srgbClr val="0000FF"/>
                </a:solidFill>
                <a:latin typeface="Times New Roman" pitchFamily="18" charset="0"/>
                <a:cs typeface="Times New Roman" pitchFamily="18" charset="0"/>
              </a:rPr>
              <a:t>giấc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tròn</a:t>
            </a:r>
            <a:endParaRPr lang="en-US" sz="2800" dirty="0">
              <a:solidFill>
                <a:srgbClr val="0000FF"/>
              </a:solidFill>
              <a:latin typeface="Times New Roman" pitchFamily="18" charset="0"/>
              <a:cs typeface="Times New Roman" pitchFamily="18" charset="0"/>
            </a:endParaRPr>
          </a:p>
        </p:txBody>
      </p:sp>
      <p:sp>
        <p:nvSpPr>
          <p:cNvPr id="270348" name="Text Box 12"/>
          <p:cNvSpPr txBox="1">
            <a:spLocks noChangeArrowheads="1"/>
          </p:cNvSpPr>
          <p:nvPr/>
        </p:nvSpPr>
        <p:spPr bwMode="auto">
          <a:xfrm>
            <a:off x="381000" y="3657600"/>
            <a:ext cx="8382000" cy="946150"/>
          </a:xfrm>
          <a:prstGeom prst="rect">
            <a:avLst/>
          </a:prstGeom>
          <a:noFill/>
          <a:ln w="9525">
            <a:noFill/>
            <a:miter lim="800000"/>
            <a:headEnd/>
            <a:tailEnd/>
          </a:ln>
          <a:effectLst/>
        </p:spPr>
        <p:txBody>
          <a:bodyPr>
            <a:spAutoFit/>
          </a:bodyPr>
          <a:lstStyle/>
          <a:p>
            <a:pPr algn="just" eaLnBrk="1" hangingPunct="1">
              <a:spcBef>
                <a:spcPct val="50000"/>
              </a:spcBef>
            </a:pPr>
            <a:r>
              <a:rPr lang="en-US" sz="2800" i="1" u="sng" dirty="0" err="1">
                <a:solidFill>
                  <a:srgbClr val="FF0000"/>
                </a:solidFill>
                <a:latin typeface="Times New Roman" pitchFamily="18" charset="0"/>
                <a:cs typeface="Times New Roman" pitchFamily="18" charset="0"/>
              </a:rPr>
              <a:t>Câu</a:t>
            </a:r>
            <a:r>
              <a:rPr lang="en-US" sz="2800" i="1" u="sng" dirty="0">
                <a:solidFill>
                  <a:srgbClr val="FF0000"/>
                </a:solidFill>
                <a:latin typeface="Times New Roman" pitchFamily="18" charset="0"/>
                <a:cs typeface="Times New Roman" pitchFamily="18" charset="0"/>
              </a:rPr>
              <a:t> </a:t>
            </a:r>
            <a:r>
              <a:rPr lang="en-US" sz="2800" i="1" u="sng" dirty="0" err="1">
                <a:solidFill>
                  <a:srgbClr val="FF0000"/>
                </a:solidFill>
                <a:latin typeface="Times New Roman" pitchFamily="18" charset="0"/>
                <a:cs typeface="Times New Roman" pitchFamily="18" charset="0"/>
              </a:rPr>
              <a:t>hỏi</a:t>
            </a:r>
            <a:r>
              <a:rPr lang="en-US" sz="2800" i="1" u="sng" dirty="0">
                <a:solidFill>
                  <a:srgbClr val="FF0000"/>
                </a:solidFill>
                <a:latin typeface="Times New Roman" pitchFamily="18" charset="0"/>
                <a:cs typeface="Times New Roman" pitchFamily="18" charset="0"/>
              </a:rPr>
              <a:t> 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sánh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p:txBody>
      </p:sp>
      <p:sp>
        <p:nvSpPr>
          <p:cNvPr id="270349" name="AutoShape 13"/>
          <p:cNvSpPr>
            <a:spLocks noChangeArrowheads="1"/>
          </p:cNvSpPr>
          <p:nvPr/>
        </p:nvSpPr>
        <p:spPr bwMode="auto">
          <a:xfrm>
            <a:off x="3209925" y="4419600"/>
            <a:ext cx="2803525" cy="695265"/>
          </a:xfrm>
          <a:prstGeom prst="horizontalScroll">
            <a:avLst>
              <a:gd name="adj" fmla="val 12500"/>
            </a:avLst>
          </a:prstGeom>
          <a:noFill/>
          <a:ln w="9525">
            <a:solidFill>
              <a:srgbClr val="FC2CCF"/>
            </a:solidFill>
            <a:round/>
            <a:headEnd/>
            <a:tailEnd/>
          </a:ln>
          <a:effectLst/>
        </p:spPr>
        <p:txBody>
          <a:bodyPr>
            <a:spAutoFit/>
          </a:bodyPr>
          <a:lstStyle/>
          <a:p>
            <a:pPr algn="ctr" eaLnBrk="1" hangingPunct="1"/>
            <a:r>
              <a:rPr lang="en-US" sz="2800" b="1" dirty="0" err="1">
                <a:solidFill>
                  <a:srgbClr val="FF0000"/>
                </a:solidFill>
                <a:latin typeface="Times New Roman" pitchFamily="18" charset="0"/>
                <a:cs typeface="Times New Roman" pitchFamily="18" charset="0"/>
              </a:rPr>
              <a:t>Chọn</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đúng</a:t>
            </a:r>
            <a:endParaRPr lang="en-US" sz="2800" b="1" dirty="0">
              <a:solidFill>
                <a:srgbClr val="FF0000"/>
              </a:solidFill>
              <a:latin typeface="Times New Roman" pitchFamily="18" charset="0"/>
              <a:cs typeface="Times New Roman" pitchFamily="18" charset="0"/>
            </a:endParaRPr>
          </a:p>
        </p:txBody>
      </p:sp>
      <p:sp>
        <p:nvSpPr>
          <p:cNvPr id="270350" name="Text Box 14"/>
          <p:cNvSpPr txBox="1">
            <a:spLocks noChangeArrowheads="1"/>
          </p:cNvSpPr>
          <p:nvPr/>
        </p:nvSpPr>
        <p:spPr bwMode="auto">
          <a:xfrm>
            <a:off x="304800" y="5105400"/>
            <a:ext cx="8839200" cy="519113"/>
          </a:xfrm>
          <a:prstGeom prst="rect">
            <a:avLst/>
          </a:prstGeom>
          <a:noFill/>
          <a:ln w="9525">
            <a:noFill/>
            <a:miter lim="800000"/>
            <a:headEnd/>
            <a:tailEnd/>
          </a:ln>
          <a:effectLst/>
        </p:spPr>
        <p:txBody>
          <a:bodyPr>
            <a:spAutoFit/>
          </a:bodyPr>
          <a:lstStyle/>
          <a:p>
            <a:pPr eaLnBrk="1" hangingPunct="1">
              <a:spcBef>
                <a:spcPct val="50000"/>
              </a:spcBef>
            </a:pPr>
            <a:r>
              <a:rPr lang="en-US" sz="2800" b="1" dirty="0">
                <a:latin typeface="Arial" charset="0"/>
                <a:cs typeface="Arial" charset="0"/>
              </a:rPr>
              <a:t>A</a:t>
            </a:r>
            <a:r>
              <a:rPr lang="en-US" sz="2800" dirty="0">
                <a:latin typeface="Arial" charset="0"/>
                <a:cs typeface="Arial" charset="0"/>
              </a:rPr>
              <a:t>: </a:t>
            </a:r>
            <a:r>
              <a:rPr lang="en-US" sz="2800" dirty="0" err="1">
                <a:latin typeface="Times New Roman" pitchFamily="18" charset="0"/>
                <a:cs typeface="Times New Roman" pitchFamily="18" charset="0"/>
              </a:rPr>
              <a:t>Ngôi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lành</a:t>
            </a:r>
            <a:r>
              <a:rPr lang="en-US" sz="2800" dirty="0">
                <a:latin typeface="Times New Roman" pitchFamily="18" charset="0"/>
                <a:cs typeface="Times New Roman" pitchFamily="18" charset="0"/>
              </a:rPr>
              <a:t>.</a:t>
            </a:r>
          </a:p>
        </p:txBody>
      </p:sp>
      <p:sp>
        <p:nvSpPr>
          <p:cNvPr id="270351" name="Text Box 15"/>
          <p:cNvSpPr txBox="1">
            <a:spLocks noChangeArrowheads="1"/>
          </p:cNvSpPr>
          <p:nvPr/>
        </p:nvSpPr>
        <p:spPr bwMode="auto">
          <a:xfrm>
            <a:off x="1524000" y="5715000"/>
            <a:ext cx="3048000" cy="519113"/>
          </a:xfrm>
          <a:prstGeom prst="rect">
            <a:avLst/>
          </a:prstGeom>
          <a:noFill/>
          <a:ln w="9525">
            <a:noFill/>
            <a:miter lim="800000"/>
            <a:headEnd/>
            <a:tailEnd/>
          </a:ln>
          <a:effectLst/>
        </p:spPr>
        <p:txBody>
          <a:bodyPr>
            <a:spAutoFit/>
          </a:bodyPr>
          <a:lstStyle/>
          <a:p>
            <a:pPr eaLnBrk="1" hangingPunct="1">
              <a:spcBef>
                <a:spcPct val="50000"/>
              </a:spcBef>
            </a:pPr>
            <a:r>
              <a:rPr lang="en-US" sz="2800" b="1" dirty="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Sơn</a:t>
            </a:r>
            <a:endParaRPr lang="en-US" sz="2800" dirty="0">
              <a:latin typeface="Times New Roman" pitchFamily="18" charset="0"/>
              <a:cs typeface="Times New Roman" pitchFamily="18" charset="0"/>
            </a:endParaRPr>
          </a:p>
        </p:txBody>
      </p:sp>
      <p:sp>
        <p:nvSpPr>
          <p:cNvPr id="270352" name="Text Box 16"/>
          <p:cNvSpPr txBox="1">
            <a:spLocks noChangeArrowheads="1"/>
          </p:cNvSpPr>
          <p:nvPr/>
        </p:nvSpPr>
        <p:spPr bwMode="auto">
          <a:xfrm>
            <a:off x="2590800" y="6338888"/>
            <a:ext cx="4038600" cy="519112"/>
          </a:xfrm>
          <a:prstGeom prst="rect">
            <a:avLst/>
          </a:prstGeom>
          <a:noFill/>
          <a:ln w="9525">
            <a:noFill/>
            <a:miter lim="800000"/>
            <a:headEnd/>
            <a:tailEnd/>
          </a:ln>
          <a:effectLst/>
        </p:spPr>
        <p:txBody>
          <a:bodyPr>
            <a:spAutoFit/>
          </a:bodyPr>
          <a:lstStyle/>
          <a:p>
            <a:pPr eaLnBrk="1" hangingPunct="1">
              <a:spcBef>
                <a:spcPct val="50000"/>
              </a:spcBef>
            </a:pPr>
            <a:r>
              <a:rPr lang="en-US" sz="2800" b="1" dirty="0">
                <a:latin typeface="Times New Roman" pitchFamily="18" charset="0"/>
                <a:cs typeface="Times New Roman" pitchFamily="18" charset="0"/>
              </a:rPr>
              <a:t>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nguồn</a:t>
            </a:r>
            <a:endParaRPr lang="en-US" sz="2800" dirty="0">
              <a:latin typeface="Times New Roman" pitchFamily="18" charset="0"/>
              <a:cs typeface="Times New Roman" pitchFamily="18" charset="0"/>
            </a:endParaRPr>
          </a:p>
        </p:txBody>
      </p:sp>
      <p:sp>
        <p:nvSpPr>
          <p:cNvPr id="270353" name="Oval 17"/>
          <p:cNvSpPr>
            <a:spLocks noChangeArrowheads="1"/>
          </p:cNvSpPr>
          <p:nvPr/>
        </p:nvSpPr>
        <p:spPr bwMode="auto">
          <a:xfrm>
            <a:off x="0" y="5105400"/>
            <a:ext cx="762000" cy="533400"/>
          </a:xfrm>
          <a:prstGeom prst="ellipse">
            <a:avLst/>
          </a:prstGeom>
          <a:solidFill>
            <a:schemeClr val="bg1"/>
          </a:solidFill>
          <a:ln w="57150">
            <a:solidFill>
              <a:srgbClr val="FF0000"/>
            </a:solidFill>
            <a:round/>
            <a:headEnd/>
            <a:tailEnd/>
          </a:ln>
          <a:effectLst/>
        </p:spPr>
        <p:txBody>
          <a:bodyPr wrap="none" anchor="ctr"/>
          <a:lstStyle/>
          <a:p>
            <a:pPr algn="ctr" eaLnBrk="1" hangingPunct="1"/>
            <a:r>
              <a:rPr lang="en-US" sz="2800" b="1">
                <a:latin typeface="Arial" charset="0"/>
                <a:cs typeface="Arial" charset="0"/>
              </a:rPr>
              <a:t>A</a:t>
            </a:r>
          </a:p>
        </p:txBody>
      </p:sp>
      <p:pic>
        <p:nvPicPr>
          <p:cNvPr id="19" name="Picture 8" descr="E1D9D76DECD649AF8BEFAAC206169413"/>
          <p:cNvPicPr>
            <a:picLocks noChangeAspect="1" noChangeArrowheads="1" noCrop="1"/>
          </p:cNvPicPr>
          <p:nvPr/>
        </p:nvPicPr>
        <p:blipFill>
          <a:blip r:embed="rId2"/>
          <a:srcRect/>
          <a:stretch>
            <a:fillRect/>
          </a:stretch>
        </p:blipFill>
        <p:spPr bwMode="auto">
          <a:xfrm>
            <a:off x="8286750" y="-152400"/>
            <a:ext cx="857250" cy="2857500"/>
          </a:xfrm>
          <a:prstGeom prst="rect">
            <a:avLst/>
          </a:prstGeom>
          <a:noFill/>
        </p:spPr>
      </p:pic>
      <p:pic>
        <p:nvPicPr>
          <p:cNvPr id="20" name="Picture 9" descr="FC393A0D6B0F44E2BDCF0A912FDC3DC5"/>
          <p:cNvPicPr>
            <a:picLocks noChangeAspect="1" noChangeArrowheads="1" noCrop="1"/>
          </p:cNvPicPr>
          <p:nvPr/>
        </p:nvPicPr>
        <p:blipFill>
          <a:blip r:embed="rId3"/>
          <a:srcRect/>
          <a:stretch>
            <a:fillRect/>
          </a:stretch>
        </p:blipFill>
        <p:spPr bwMode="auto">
          <a:xfrm>
            <a:off x="8191500" y="5715000"/>
            <a:ext cx="9525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0348"/>
                                        </p:tgtEl>
                                        <p:attrNameLst>
                                          <p:attrName>style.visibility</p:attrName>
                                        </p:attrNameLst>
                                      </p:cBhvr>
                                      <p:to>
                                        <p:strVal val="visible"/>
                                      </p:to>
                                    </p:set>
                                    <p:animEffect transition="in" filter="slide(fromBottom)">
                                      <p:cBhvr>
                                        <p:cTn id="7" dur="500"/>
                                        <p:tgtEl>
                                          <p:spTgt spid="27034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0349"/>
                                        </p:tgtEl>
                                        <p:attrNameLst>
                                          <p:attrName>style.visibility</p:attrName>
                                        </p:attrNameLst>
                                      </p:cBhvr>
                                      <p:to>
                                        <p:strVal val="visible"/>
                                      </p:to>
                                    </p:set>
                                    <p:animEffect transition="in" filter="diamond(in)">
                                      <p:cBhvr>
                                        <p:cTn id="12" dur="2000"/>
                                        <p:tgtEl>
                                          <p:spTgt spid="270349"/>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70350"/>
                                        </p:tgtEl>
                                        <p:attrNameLst>
                                          <p:attrName>style.visibility</p:attrName>
                                        </p:attrNameLst>
                                      </p:cBhvr>
                                      <p:to>
                                        <p:strVal val="visible"/>
                                      </p:to>
                                    </p:set>
                                    <p:anim calcmode="discrete" valueType="clr">
                                      <p:cBhvr override="childStyle">
                                        <p:cTn id="17" dur="80"/>
                                        <p:tgtEl>
                                          <p:spTgt spid="27035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70350"/>
                                        </p:tgtEl>
                                        <p:attrNameLst>
                                          <p:attrName>fillcolor</p:attrName>
                                        </p:attrNameLst>
                                      </p:cBhvr>
                                      <p:tavLst>
                                        <p:tav tm="0">
                                          <p:val>
                                            <p:clrVal>
                                              <a:schemeClr val="accent2"/>
                                            </p:clrVal>
                                          </p:val>
                                        </p:tav>
                                        <p:tav tm="50000">
                                          <p:val>
                                            <p:clrVal>
                                              <a:schemeClr val="hlink"/>
                                            </p:clrVal>
                                          </p:val>
                                        </p:tav>
                                      </p:tavLst>
                                    </p:anim>
                                    <p:set>
                                      <p:cBhvr>
                                        <p:cTn id="19" dur="80"/>
                                        <p:tgtEl>
                                          <p:spTgt spid="270350"/>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70351"/>
                                        </p:tgtEl>
                                        <p:attrNameLst>
                                          <p:attrName>style.visibility</p:attrName>
                                        </p:attrNameLst>
                                      </p:cBhvr>
                                      <p:to>
                                        <p:strVal val="visible"/>
                                      </p:to>
                                    </p:set>
                                    <p:anim calcmode="discrete" valueType="clr">
                                      <p:cBhvr override="childStyle">
                                        <p:cTn id="24" dur="80"/>
                                        <p:tgtEl>
                                          <p:spTgt spid="27035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70351"/>
                                        </p:tgtEl>
                                        <p:attrNameLst>
                                          <p:attrName>fillcolor</p:attrName>
                                        </p:attrNameLst>
                                      </p:cBhvr>
                                      <p:tavLst>
                                        <p:tav tm="0">
                                          <p:val>
                                            <p:clrVal>
                                              <a:schemeClr val="accent2"/>
                                            </p:clrVal>
                                          </p:val>
                                        </p:tav>
                                        <p:tav tm="50000">
                                          <p:val>
                                            <p:clrVal>
                                              <a:schemeClr val="hlink"/>
                                            </p:clrVal>
                                          </p:val>
                                        </p:tav>
                                      </p:tavLst>
                                    </p:anim>
                                    <p:set>
                                      <p:cBhvr>
                                        <p:cTn id="26" dur="80"/>
                                        <p:tgtEl>
                                          <p:spTgt spid="270351"/>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270352">
                                            <p:txEl>
                                              <p:pRg st="0" end="0"/>
                                            </p:txEl>
                                          </p:spTgt>
                                        </p:tgtEl>
                                        <p:attrNameLst>
                                          <p:attrName>style.visibility</p:attrName>
                                        </p:attrNameLst>
                                      </p:cBhvr>
                                      <p:to>
                                        <p:strVal val="visible"/>
                                      </p:to>
                                    </p:set>
                                    <p:anim calcmode="discrete" valueType="clr">
                                      <p:cBhvr override="childStyle">
                                        <p:cTn id="31" dur="80"/>
                                        <p:tgtEl>
                                          <p:spTgt spid="2703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70352">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270352">
                                            <p:txEl>
                                              <p:pRg st="0" end="0"/>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70353"/>
                                        </p:tgtEl>
                                        <p:attrNameLst>
                                          <p:attrName>style.visibility</p:attrName>
                                        </p:attrNameLst>
                                      </p:cBhvr>
                                      <p:to>
                                        <p:strVal val="visible"/>
                                      </p:to>
                                    </p:set>
                                    <p:anim calcmode="lin" valueType="num">
                                      <p:cBhvr additive="base">
                                        <p:cTn id="38" dur="500" fill="hold"/>
                                        <p:tgtEl>
                                          <p:spTgt spid="270353"/>
                                        </p:tgtEl>
                                        <p:attrNameLst>
                                          <p:attrName>ppt_x</p:attrName>
                                        </p:attrNameLst>
                                      </p:cBhvr>
                                      <p:tavLst>
                                        <p:tav tm="0">
                                          <p:val>
                                            <p:strVal val="#ppt_x"/>
                                          </p:val>
                                        </p:tav>
                                        <p:tav tm="100000">
                                          <p:val>
                                            <p:strVal val="#ppt_x"/>
                                          </p:val>
                                        </p:tav>
                                      </p:tavLst>
                                    </p:anim>
                                    <p:anim calcmode="lin" valueType="num">
                                      <p:cBhvr additive="base">
                                        <p:cTn id="39" dur="500" fill="hold"/>
                                        <p:tgtEl>
                                          <p:spTgt spid="27035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grpId="1" nodeType="clickEffect">
                                  <p:stCondLst>
                                    <p:cond delay="0"/>
                                  </p:stCondLst>
                                  <p:iterate type="lt">
                                    <p:tmPct val="0"/>
                                  </p:iterate>
                                  <p:childTnLst>
                                    <p:animEffect transition="out" filter="box(in)">
                                      <p:cBhvr>
                                        <p:cTn id="43" dur="500"/>
                                        <p:tgtEl>
                                          <p:spTgt spid="270351"/>
                                        </p:tgtEl>
                                      </p:cBhvr>
                                    </p:animEffect>
                                    <p:set>
                                      <p:cBhvr>
                                        <p:cTn id="44" dur="1" fill="hold">
                                          <p:stCondLst>
                                            <p:cond delay="499"/>
                                          </p:stCondLst>
                                        </p:cTn>
                                        <p:tgtEl>
                                          <p:spTgt spid="270351"/>
                                        </p:tgtEl>
                                        <p:attrNameLst>
                                          <p:attrName>style.visibility</p:attrName>
                                        </p:attrNameLst>
                                      </p:cBhvr>
                                      <p:to>
                                        <p:strVal val="hidden"/>
                                      </p:to>
                                    </p:set>
                                  </p:childTnLst>
                                </p:cTn>
                              </p:par>
                              <p:par>
                                <p:cTn id="45" presetID="4" presetClass="exit" presetSubtype="16" fill="hold" nodeType="withEffect">
                                  <p:stCondLst>
                                    <p:cond delay="0"/>
                                  </p:stCondLst>
                                  <p:iterate type="lt">
                                    <p:tmPct val="0"/>
                                  </p:iterate>
                                  <p:childTnLst>
                                    <p:animEffect transition="out" filter="box(in)">
                                      <p:cBhvr>
                                        <p:cTn id="46" dur="500"/>
                                        <p:tgtEl>
                                          <p:spTgt spid="270352">
                                            <p:txEl>
                                              <p:pRg st="0" end="0"/>
                                            </p:txEl>
                                          </p:spTgt>
                                        </p:tgtEl>
                                      </p:cBhvr>
                                    </p:animEffect>
                                    <p:set>
                                      <p:cBhvr>
                                        <p:cTn id="47" dur="1" fill="hold">
                                          <p:stCondLst>
                                            <p:cond delay="499"/>
                                          </p:stCondLst>
                                        </p:cTn>
                                        <p:tgtEl>
                                          <p:spTgt spid="27035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8" grpId="0"/>
      <p:bldP spid="270349" grpId="0" animBg="1"/>
      <p:bldP spid="270350" grpId="0"/>
      <p:bldP spid="270351" grpId="0"/>
      <p:bldP spid="270351" grpId="1"/>
      <p:bldP spid="2703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descr="SEA_DUSK"/>
          <p:cNvPicPr>
            <a:picLocks noChangeAspect="1" noChangeArrowheads="1"/>
          </p:cNvPicPr>
          <p:nvPr/>
        </p:nvPicPr>
        <p:blipFill>
          <a:blip r:embed="rId2"/>
          <a:srcRect/>
          <a:stretch>
            <a:fillRect/>
          </a:stretch>
        </p:blipFill>
        <p:spPr bwMode="auto">
          <a:xfrm>
            <a:off x="0" y="0"/>
            <a:ext cx="9144000" cy="7010400"/>
          </a:xfrm>
          <a:prstGeom prst="rect">
            <a:avLst/>
          </a:prstGeom>
          <a:noFill/>
          <a:ln w="9525">
            <a:solidFill>
              <a:srgbClr val="00FF00"/>
            </a:solidFill>
            <a:miter lim="800000"/>
            <a:headEnd/>
            <a:tailEnd/>
          </a:ln>
        </p:spPr>
      </p:pic>
      <p:pic>
        <p:nvPicPr>
          <p:cNvPr id="260099" name="Picture 3" descr="sun3[1]"/>
          <p:cNvPicPr>
            <a:picLocks noChangeAspect="1" noChangeArrowheads="1" noCrop="1"/>
          </p:cNvPicPr>
          <p:nvPr/>
        </p:nvPicPr>
        <p:blipFill>
          <a:blip r:embed="rId3" cstate="print"/>
          <a:srcRect/>
          <a:stretch>
            <a:fillRect/>
          </a:stretch>
        </p:blipFill>
        <p:spPr bwMode="auto">
          <a:xfrm>
            <a:off x="2895600" y="1447800"/>
            <a:ext cx="152400" cy="152400"/>
          </a:xfrm>
          <a:prstGeom prst="rect">
            <a:avLst/>
          </a:prstGeom>
          <a:noFill/>
        </p:spPr>
      </p:pic>
      <p:pic>
        <p:nvPicPr>
          <p:cNvPr id="260100" name="Picture 4" descr="sun3[1]"/>
          <p:cNvPicPr>
            <a:picLocks noChangeAspect="1" noChangeArrowheads="1" noCrop="1"/>
          </p:cNvPicPr>
          <p:nvPr/>
        </p:nvPicPr>
        <p:blipFill>
          <a:blip r:embed="rId3" cstate="print"/>
          <a:srcRect/>
          <a:stretch>
            <a:fillRect/>
          </a:stretch>
        </p:blipFill>
        <p:spPr bwMode="auto">
          <a:xfrm>
            <a:off x="3733800" y="1295400"/>
            <a:ext cx="152400" cy="152400"/>
          </a:xfrm>
          <a:prstGeom prst="rect">
            <a:avLst/>
          </a:prstGeom>
          <a:noFill/>
        </p:spPr>
      </p:pic>
      <p:pic>
        <p:nvPicPr>
          <p:cNvPr id="260101" name="Picture 5" descr="sun3[1]"/>
          <p:cNvPicPr>
            <a:picLocks noChangeAspect="1" noChangeArrowheads="1" noCrop="1"/>
          </p:cNvPicPr>
          <p:nvPr/>
        </p:nvPicPr>
        <p:blipFill>
          <a:blip r:embed="rId4" cstate="print"/>
          <a:srcRect/>
          <a:stretch>
            <a:fillRect/>
          </a:stretch>
        </p:blipFill>
        <p:spPr bwMode="auto">
          <a:xfrm>
            <a:off x="3200400" y="2438400"/>
            <a:ext cx="228600" cy="228600"/>
          </a:xfrm>
          <a:prstGeom prst="rect">
            <a:avLst/>
          </a:prstGeom>
          <a:noFill/>
        </p:spPr>
      </p:pic>
      <p:pic>
        <p:nvPicPr>
          <p:cNvPr id="260102" name="Picture 6" descr="sun3[1]"/>
          <p:cNvPicPr>
            <a:picLocks noChangeAspect="1" noChangeArrowheads="1" noCrop="1"/>
          </p:cNvPicPr>
          <p:nvPr/>
        </p:nvPicPr>
        <p:blipFill>
          <a:blip r:embed="rId4" cstate="print"/>
          <a:srcRect/>
          <a:stretch>
            <a:fillRect/>
          </a:stretch>
        </p:blipFill>
        <p:spPr bwMode="auto">
          <a:xfrm>
            <a:off x="5791200" y="609600"/>
            <a:ext cx="228600" cy="228600"/>
          </a:xfrm>
          <a:prstGeom prst="rect">
            <a:avLst/>
          </a:prstGeom>
          <a:noFill/>
        </p:spPr>
      </p:pic>
      <p:pic>
        <p:nvPicPr>
          <p:cNvPr id="260103" name="Picture 7" descr="sun3[1]"/>
          <p:cNvPicPr>
            <a:picLocks noChangeAspect="1" noChangeArrowheads="1" noCrop="1"/>
          </p:cNvPicPr>
          <p:nvPr/>
        </p:nvPicPr>
        <p:blipFill>
          <a:blip r:embed="rId4" cstate="print"/>
          <a:srcRect/>
          <a:stretch>
            <a:fillRect/>
          </a:stretch>
        </p:blipFill>
        <p:spPr bwMode="auto">
          <a:xfrm>
            <a:off x="4953000" y="3048000"/>
            <a:ext cx="228600" cy="228600"/>
          </a:xfrm>
          <a:prstGeom prst="rect">
            <a:avLst/>
          </a:prstGeom>
          <a:noFill/>
        </p:spPr>
      </p:pic>
      <p:pic>
        <p:nvPicPr>
          <p:cNvPr id="260104" name="Picture 8" descr="sun3[1]"/>
          <p:cNvPicPr>
            <a:picLocks noChangeAspect="1" noChangeArrowheads="1" noCrop="1"/>
          </p:cNvPicPr>
          <p:nvPr/>
        </p:nvPicPr>
        <p:blipFill>
          <a:blip r:embed="rId4" cstate="print"/>
          <a:srcRect/>
          <a:stretch>
            <a:fillRect/>
          </a:stretch>
        </p:blipFill>
        <p:spPr bwMode="auto">
          <a:xfrm>
            <a:off x="5257800" y="1447800"/>
            <a:ext cx="228600" cy="228600"/>
          </a:xfrm>
          <a:prstGeom prst="rect">
            <a:avLst/>
          </a:prstGeom>
          <a:noFill/>
        </p:spPr>
      </p:pic>
      <p:pic>
        <p:nvPicPr>
          <p:cNvPr id="260105" name="Picture 9" descr="sun3[1]"/>
          <p:cNvPicPr>
            <a:picLocks noChangeAspect="1" noChangeArrowheads="1" noCrop="1"/>
          </p:cNvPicPr>
          <p:nvPr/>
        </p:nvPicPr>
        <p:blipFill>
          <a:blip r:embed="rId3" cstate="print"/>
          <a:srcRect/>
          <a:stretch>
            <a:fillRect/>
          </a:stretch>
        </p:blipFill>
        <p:spPr bwMode="auto">
          <a:xfrm>
            <a:off x="4191000" y="1676400"/>
            <a:ext cx="152400" cy="152400"/>
          </a:xfrm>
          <a:prstGeom prst="rect">
            <a:avLst/>
          </a:prstGeom>
          <a:noFill/>
        </p:spPr>
      </p:pic>
      <p:pic>
        <p:nvPicPr>
          <p:cNvPr id="260106" name="Picture 10" descr="sun3[1]"/>
          <p:cNvPicPr>
            <a:picLocks noChangeAspect="1" noChangeArrowheads="1" noCrop="1"/>
          </p:cNvPicPr>
          <p:nvPr/>
        </p:nvPicPr>
        <p:blipFill>
          <a:blip r:embed="rId4" cstate="print"/>
          <a:srcRect/>
          <a:stretch>
            <a:fillRect/>
          </a:stretch>
        </p:blipFill>
        <p:spPr bwMode="auto">
          <a:xfrm>
            <a:off x="7620000" y="1981200"/>
            <a:ext cx="228600" cy="228600"/>
          </a:xfrm>
          <a:prstGeom prst="rect">
            <a:avLst/>
          </a:prstGeom>
          <a:noFill/>
        </p:spPr>
      </p:pic>
      <p:pic>
        <p:nvPicPr>
          <p:cNvPr id="260107" name="Picture 11" descr="sun3[1]"/>
          <p:cNvPicPr>
            <a:picLocks noChangeAspect="1" noChangeArrowheads="1" noCrop="1"/>
          </p:cNvPicPr>
          <p:nvPr/>
        </p:nvPicPr>
        <p:blipFill>
          <a:blip r:embed="rId4" cstate="print"/>
          <a:srcRect/>
          <a:stretch>
            <a:fillRect/>
          </a:stretch>
        </p:blipFill>
        <p:spPr bwMode="auto">
          <a:xfrm>
            <a:off x="8153400" y="457200"/>
            <a:ext cx="228600" cy="228600"/>
          </a:xfrm>
          <a:prstGeom prst="rect">
            <a:avLst/>
          </a:prstGeom>
          <a:noFill/>
        </p:spPr>
      </p:pic>
      <p:pic>
        <p:nvPicPr>
          <p:cNvPr id="260108" name="Picture 12" descr="sun3[1]"/>
          <p:cNvPicPr>
            <a:picLocks noChangeAspect="1" noChangeArrowheads="1" noCrop="1"/>
          </p:cNvPicPr>
          <p:nvPr/>
        </p:nvPicPr>
        <p:blipFill>
          <a:blip r:embed="rId4" cstate="print"/>
          <a:srcRect/>
          <a:stretch>
            <a:fillRect/>
          </a:stretch>
        </p:blipFill>
        <p:spPr bwMode="auto">
          <a:xfrm>
            <a:off x="5638800" y="1828800"/>
            <a:ext cx="228600" cy="228600"/>
          </a:xfrm>
          <a:prstGeom prst="rect">
            <a:avLst/>
          </a:prstGeom>
          <a:noFill/>
        </p:spPr>
      </p:pic>
      <p:pic>
        <p:nvPicPr>
          <p:cNvPr id="260109" name="Picture 13" descr="sun3[1]"/>
          <p:cNvPicPr>
            <a:picLocks noChangeAspect="1" noChangeArrowheads="1" noCrop="1"/>
          </p:cNvPicPr>
          <p:nvPr/>
        </p:nvPicPr>
        <p:blipFill>
          <a:blip r:embed="rId4" cstate="print"/>
          <a:srcRect/>
          <a:stretch>
            <a:fillRect/>
          </a:stretch>
        </p:blipFill>
        <p:spPr bwMode="auto">
          <a:xfrm>
            <a:off x="533400" y="381000"/>
            <a:ext cx="228600" cy="228600"/>
          </a:xfrm>
          <a:prstGeom prst="rect">
            <a:avLst/>
          </a:prstGeom>
          <a:noFill/>
        </p:spPr>
      </p:pic>
      <p:pic>
        <p:nvPicPr>
          <p:cNvPr id="260110" name="Picture 14" descr="sun3[1]"/>
          <p:cNvPicPr>
            <a:picLocks noChangeAspect="1" noChangeArrowheads="1" noCrop="1"/>
          </p:cNvPicPr>
          <p:nvPr/>
        </p:nvPicPr>
        <p:blipFill>
          <a:blip r:embed="rId4" cstate="print"/>
          <a:srcRect/>
          <a:stretch>
            <a:fillRect/>
          </a:stretch>
        </p:blipFill>
        <p:spPr bwMode="auto">
          <a:xfrm>
            <a:off x="609600" y="2133600"/>
            <a:ext cx="228600" cy="228600"/>
          </a:xfrm>
          <a:prstGeom prst="rect">
            <a:avLst/>
          </a:prstGeom>
          <a:noFill/>
        </p:spPr>
      </p:pic>
      <p:pic>
        <p:nvPicPr>
          <p:cNvPr id="260111" name="Picture 15" descr="snowflake"/>
          <p:cNvPicPr>
            <a:picLocks noChangeAspect="1" noChangeArrowheads="1" noCrop="1"/>
          </p:cNvPicPr>
          <p:nvPr/>
        </p:nvPicPr>
        <p:blipFill>
          <a:blip r:embed="rId5" cstate="print"/>
          <a:srcRect/>
          <a:stretch>
            <a:fillRect/>
          </a:stretch>
        </p:blipFill>
        <p:spPr bwMode="auto">
          <a:xfrm>
            <a:off x="1524000" y="304800"/>
            <a:ext cx="114300" cy="152400"/>
          </a:xfrm>
          <a:prstGeom prst="rect">
            <a:avLst/>
          </a:prstGeom>
          <a:noFill/>
        </p:spPr>
      </p:pic>
      <p:pic>
        <p:nvPicPr>
          <p:cNvPr id="260112" name="Picture 16" descr="Untitled-2"/>
          <p:cNvPicPr>
            <a:picLocks noChangeAspect="1" noChangeArrowheads="1"/>
          </p:cNvPicPr>
          <p:nvPr/>
        </p:nvPicPr>
        <p:blipFill>
          <a:blip r:embed="rId6"/>
          <a:srcRect/>
          <a:stretch>
            <a:fillRect/>
          </a:stretch>
        </p:blipFill>
        <p:spPr bwMode="auto">
          <a:xfrm>
            <a:off x="5257800" y="2971800"/>
            <a:ext cx="3429000" cy="3276600"/>
          </a:xfrm>
          <a:prstGeom prst="rect">
            <a:avLst/>
          </a:prstGeom>
          <a:noFill/>
          <a:ln w="9525">
            <a:solidFill>
              <a:srgbClr val="00FF00"/>
            </a:solidFill>
            <a:miter lim="800000"/>
            <a:headEnd/>
            <a:tailEnd/>
          </a:ln>
        </p:spPr>
      </p:pic>
      <p:grpSp>
        <p:nvGrpSpPr>
          <p:cNvPr id="2" name="Group 17"/>
          <p:cNvGrpSpPr>
            <a:grpSpLocks/>
          </p:cNvGrpSpPr>
          <p:nvPr/>
        </p:nvGrpSpPr>
        <p:grpSpPr bwMode="auto">
          <a:xfrm>
            <a:off x="762000" y="838200"/>
            <a:ext cx="685800" cy="609600"/>
            <a:chOff x="144" y="1296"/>
            <a:chExt cx="1728" cy="1344"/>
          </a:xfrm>
        </p:grpSpPr>
        <p:sp>
          <p:nvSpPr>
            <p:cNvPr id="260114" name="Line 18"/>
            <p:cNvSpPr>
              <a:spLocks noChangeShapeType="1"/>
            </p:cNvSpPr>
            <p:nvPr/>
          </p:nvSpPr>
          <p:spPr bwMode="auto">
            <a:xfrm flipV="1">
              <a:off x="1296" y="1832"/>
              <a:ext cx="576" cy="96"/>
            </a:xfrm>
            <a:prstGeom prst="line">
              <a:avLst/>
            </a:prstGeom>
            <a:noFill/>
            <a:ln w="9525">
              <a:solidFill>
                <a:srgbClr val="FFCC00"/>
              </a:solidFill>
              <a:prstDash val="lgDash"/>
              <a:round/>
              <a:headEnd/>
              <a:tailEnd/>
            </a:ln>
            <a:effectLst/>
          </p:spPr>
          <p:txBody>
            <a:bodyPr/>
            <a:lstStyle/>
            <a:p>
              <a:endParaRPr lang="en-US"/>
            </a:p>
          </p:txBody>
        </p:sp>
        <p:sp>
          <p:nvSpPr>
            <p:cNvPr id="260115" name="Line 19"/>
            <p:cNvSpPr>
              <a:spLocks noChangeShapeType="1"/>
            </p:cNvSpPr>
            <p:nvPr/>
          </p:nvSpPr>
          <p:spPr bwMode="auto">
            <a:xfrm>
              <a:off x="1296" y="2016"/>
              <a:ext cx="288" cy="96"/>
            </a:xfrm>
            <a:prstGeom prst="line">
              <a:avLst/>
            </a:prstGeom>
            <a:noFill/>
            <a:ln w="9525">
              <a:solidFill>
                <a:srgbClr val="FFCC00"/>
              </a:solidFill>
              <a:prstDash val="lgDash"/>
              <a:round/>
              <a:headEnd/>
              <a:tailEnd/>
            </a:ln>
            <a:effectLst/>
          </p:spPr>
          <p:txBody>
            <a:bodyPr/>
            <a:lstStyle/>
            <a:p>
              <a:endParaRPr lang="en-US"/>
            </a:p>
          </p:txBody>
        </p:sp>
        <p:sp>
          <p:nvSpPr>
            <p:cNvPr id="260116" name="Line 20"/>
            <p:cNvSpPr>
              <a:spLocks noChangeShapeType="1"/>
            </p:cNvSpPr>
            <p:nvPr/>
          </p:nvSpPr>
          <p:spPr bwMode="auto">
            <a:xfrm>
              <a:off x="1056" y="2208"/>
              <a:ext cx="144" cy="432"/>
            </a:xfrm>
            <a:prstGeom prst="line">
              <a:avLst/>
            </a:prstGeom>
            <a:noFill/>
            <a:ln w="9525">
              <a:solidFill>
                <a:srgbClr val="FFCC00"/>
              </a:solidFill>
              <a:prstDash val="lgDash"/>
              <a:round/>
              <a:headEnd/>
              <a:tailEnd/>
            </a:ln>
            <a:effectLst/>
          </p:spPr>
          <p:txBody>
            <a:bodyPr/>
            <a:lstStyle/>
            <a:p>
              <a:endParaRPr lang="en-US"/>
            </a:p>
          </p:txBody>
        </p:sp>
        <p:sp>
          <p:nvSpPr>
            <p:cNvPr id="260117" name="Line 21"/>
            <p:cNvSpPr>
              <a:spLocks noChangeShapeType="1"/>
            </p:cNvSpPr>
            <p:nvPr/>
          </p:nvSpPr>
          <p:spPr bwMode="auto">
            <a:xfrm flipH="1">
              <a:off x="624" y="2208"/>
              <a:ext cx="240" cy="432"/>
            </a:xfrm>
            <a:prstGeom prst="line">
              <a:avLst/>
            </a:prstGeom>
            <a:noFill/>
            <a:ln w="9525">
              <a:solidFill>
                <a:srgbClr val="FFCC00"/>
              </a:solidFill>
              <a:prstDash val="lgDash"/>
              <a:round/>
              <a:headEnd/>
              <a:tailEnd/>
            </a:ln>
            <a:effectLst/>
          </p:spPr>
          <p:txBody>
            <a:bodyPr/>
            <a:lstStyle/>
            <a:p>
              <a:endParaRPr lang="en-US"/>
            </a:p>
          </p:txBody>
        </p:sp>
        <p:sp>
          <p:nvSpPr>
            <p:cNvPr id="260118" name="Line 22"/>
            <p:cNvSpPr>
              <a:spLocks noChangeShapeType="1"/>
            </p:cNvSpPr>
            <p:nvPr/>
          </p:nvSpPr>
          <p:spPr bwMode="auto">
            <a:xfrm>
              <a:off x="960" y="2208"/>
              <a:ext cx="0" cy="192"/>
            </a:xfrm>
            <a:prstGeom prst="line">
              <a:avLst/>
            </a:prstGeom>
            <a:noFill/>
            <a:ln w="9525">
              <a:solidFill>
                <a:srgbClr val="FFCC00"/>
              </a:solidFill>
              <a:prstDash val="lgDash"/>
              <a:round/>
              <a:headEnd/>
              <a:tailEnd/>
            </a:ln>
            <a:effectLst/>
          </p:spPr>
          <p:txBody>
            <a:bodyPr/>
            <a:lstStyle/>
            <a:p>
              <a:endParaRPr lang="en-US"/>
            </a:p>
          </p:txBody>
        </p:sp>
        <p:sp>
          <p:nvSpPr>
            <p:cNvPr id="260119" name="Line 23"/>
            <p:cNvSpPr>
              <a:spLocks noChangeShapeType="1"/>
            </p:cNvSpPr>
            <p:nvPr/>
          </p:nvSpPr>
          <p:spPr bwMode="auto">
            <a:xfrm flipH="1">
              <a:off x="528" y="2160"/>
              <a:ext cx="192" cy="144"/>
            </a:xfrm>
            <a:prstGeom prst="line">
              <a:avLst/>
            </a:prstGeom>
            <a:noFill/>
            <a:ln w="9525">
              <a:solidFill>
                <a:srgbClr val="FFCC00"/>
              </a:solidFill>
              <a:prstDash val="lgDash"/>
              <a:round/>
              <a:headEnd/>
              <a:tailEnd/>
            </a:ln>
            <a:effectLst/>
          </p:spPr>
          <p:txBody>
            <a:bodyPr/>
            <a:lstStyle/>
            <a:p>
              <a:endParaRPr lang="en-US"/>
            </a:p>
          </p:txBody>
        </p:sp>
        <p:sp>
          <p:nvSpPr>
            <p:cNvPr id="260120" name="Line 24"/>
            <p:cNvSpPr>
              <a:spLocks noChangeShapeType="1"/>
            </p:cNvSpPr>
            <p:nvPr/>
          </p:nvSpPr>
          <p:spPr bwMode="auto">
            <a:xfrm flipH="1">
              <a:off x="144" y="2016"/>
              <a:ext cx="456" cy="96"/>
            </a:xfrm>
            <a:prstGeom prst="line">
              <a:avLst/>
            </a:prstGeom>
            <a:noFill/>
            <a:ln w="9525">
              <a:solidFill>
                <a:srgbClr val="FFCC00"/>
              </a:solidFill>
              <a:prstDash val="lgDash"/>
              <a:round/>
              <a:headEnd/>
              <a:tailEnd/>
            </a:ln>
            <a:effectLst/>
          </p:spPr>
          <p:txBody>
            <a:bodyPr/>
            <a:lstStyle/>
            <a:p>
              <a:endParaRPr lang="en-US"/>
            </a:p>
          </p:txBody>
        </p:sp>
        <p:sp>
          <p:nvSpPr>
            <p:cNvPr id="260121" name="Line 25"/>
            <p:cNvSpPr>
              <a:spLocks noChangeShapeType="1"/>
            </p:cNvSpPr>
            <p:nvPr/>
          </p:nvSpPr>
          <p:spPr bwMode="auto">
            <a:xfrm>
              <a:off x="384" y="1824"/>
              <a:ext cx="240" cy="48"/>
            </a:xfrm>
            <a:prstGeom prst="line">
              <a:avLst/>
            </a:prstGeom>
            <a:noFill/>
            <a:ln w="9525">
              <a:solidFill>
                <a:srgbClr val="FFCC00"/>
              </a:solidFill>
              <a:prstDash val="lgDash"/>
              <a:round/>
              <a:headEnd/>
              <a:tailEnd/>
            </a:ln>
            <a:effectLst/>
          </p:spPr>
          <p:txBody>
            <a:bodyPr/>
            <a:lstStyle/>
            <a:p>
              <a:endParaRPr lang="en-US"/>
            </a:p>
          </p:txBody>
        </p:sp>
        <p:sp>
          <p:nvSpPr>
            <p:cNvPr id="260122" name="Line 26"/>
            <p:cNvSpPr>
              <a:spLocks noChangeShapeType="1"/>
            </p:cNvSpPr>
            <p:nvPr/>
          </p:nvSpPr>
          <p:spPr bwMode="auto">
            <a:xfrm>
              <a:off x="288" y="1440"/>
              <a:ext cx="384" cy="336"/>
            </a:xfrm>
            <a:prstGeom prst="line">
              <a:avLst/>
            </a:prstGeom>
            <a:noFill/>
            <a:ln w="9525">
              <a:solidFill>
                <a:srgbClr val="FFCC00"/>
              </a:solidFill>
              <a:prstDash val="lgDash"/>
              <a:round/>
              <a:headEnd/>
              <a:tailEnd/>
            </a:ln>
            <a:effectLst/>
          </p:spPr>
          <p:txBody>
            <a:bodyPr/>
            <a:lstStyle/>
            <a:p>
              <a:endParaRPr lang="en-US"/>
            </a:p>
          </p:txBody>
        </p:sp>
        <p:sp>
          <p:nvSpPr>
            <p:cNvPr id="260123" name="Line 27"/>
            <p:cNvSpPr>
              <a:spLocks noChangeShapeType="1"/>
            </p:cNvSpPr>
            <p:nvPr/>
          </p:nvSpPr>
          <p:spPr bwMode="auto">
            <a:xfrm>
              <a:off x="624" y="1440"/>
              <a:ext cx="144" cy="240"/>
            </a:xfrm>
            <a:prstGeom prst="line">
              <a:avLst/>
            </a:prstGeom>
            <a:noFill/>
            <a:ln w="9525">
              <a:solidFill>
                <a:srgbClr val="FFCC00"/>
              </a:solidFill>
              <a:prstDash val="lgDash"/>
              <a:round/>
              <a:headEnd/>
              <a:tailEnd/>
            </a:ln>
            <a:effectLst/>
          </p:spPr>
          <p:txBody>
            <a:bodyPr/>
            <a:lstStyle/>
            <a:p>
              <a:endParaRPr lang="en-US"/>
            </a:p>
          </p:txBody>
        </p:sp>
        <p:sp>
          <p:nvSpPr>
            <p:cNvPr id="260124" name="Line 28"/>
            <p:cNvSpPr>
              <a:spLocks noChangeShapeType="1"/>
            </p:cNvSpPr>
            <p:nvPr/>
          </p:nvSpPr>
          <p:spPr bwMode="auto">
            <a:xfrm flipH="1">
              <a:off x="1056" y="1392"/>
              <a:ext cx="48" cy="240"/>
            </a:xfrm>
            <a:prstGeom prst="line">
              <a:avLst/>
            </a:prstGeom>
            <a:noFill/>
            <a:ln w="9525">
              <a:solidFill>
                <a:srgbClr val="FFCC00"/>
              </a:solidFill>
              <a:prstDash val="lgDash"/>
              <a:round/>
              <a:headEnd/>
              <a:tailEnd/>
            </a:ln>
            <a:effectLst/>
          </p:spPr>
          <p:txBody>
            <a:bodyPr/>
            <a:lstStyle/>
            <a:p>
              <a:endParaRPr lang="en-US"/>
            </a:p>
          </p:txBody>
        </p:sp>
        <p:sp>
          <p:nvSpPr>
            <p:cNvPr id="260125" name="Line 29"/>
            <p:cNvSpPr>
              <a:spLocks noChangeShapeType="1"/>
            </p:cNvSpPr>
            <p:nvPr/>
          </p:nvSpPr>
          <p:spPr bwMode="auto">
            <a:xfrm flipH="1">
              <a:off x="1152" y="1296"/>
              <a:ext cx="336" cy="384"/>
            </a:xfrm>
            <a:prstGeom prst="line">
              <a:avLst/>
            </a:prstGeom>
            <a:noFill/>
            <a:ln w="9525">
              <a:solidFill>
                <a:srgbClr val="FFCC00"/>
              </a:solidFill>
              <a:prstDash val="lgDash"/>
              <a:round/>
              <a:headEnd/>
              <a:tailEnd/>
            </a:ln>
            <a:effectLst/>
          </p:spPr>
          <p:txBody>
            <a:bodyPr/>
            <a:lstStyle/>
            <a:p>
              <a:endParaRPr lang="en-US"/>
            </a:p>
          </p:txBody>
        </p:sp>
        <p:sp>
          <p:nvSpPr>
            <p:cNvPr id="260126" name="Line 30"/>
            <p:cNvSpPr>
              <a:spLocks noChangeShapeType="1"/>
            </p:cNvSpPr>
            <p:nvPr/>
          </p:nvSpPr>
          <p:spPr bwMode="auto">
            <a:xfrm flipV="1">
              <a:off x="1272" y="1680"/>
              <a:ext cx="216" cy="96"/>
            </a:xfrm>
            <a:prstGeom prst="line">
              <a:avLst/>
            </a:prstGeom>
            <a:noFill/>
            <a:ln w="9525">
              <a:solidFill>
                <a:srgbClr val="FFCC00"/>
              </a:solidFill>
              <a:prstDash val="lgDash"/>
              <a:round/>
              <a:headEnd/>
              <a:tailEnd/>
            </a:ln>
            <a:effectLst/>
          </p:spPr>
          <p:txBody>
            <a:bodyPr/>
            <a:lstStyle/>
            <a:p>
              <a:endParaRPr lang="en-US"/>
            </a:p>
          </p:txBody>
        </p:sp>
        <p:sp>
          <p:nvSpPr>
            <p:cNvPr id="260127" name="Line 31"/>
            <p:cNvSpPr>
              <a:spLocks noChangeShapeType="1"/>
            </p:cNvSpPr>
            <p:nvPr/>
          </p:nvSpPr>
          <p:spPr bwMode="auto">
            <a:xfrm>
              <a:off x="1200" y="2160"/>
              <a:ext cx="432" cy="336"/>
            </a:xfrm>
            <a:prstGeom prst="line">
              <a:avLst/>
            </a:prstGeom>
            <a:noFill/>
            <a:ln w="9525">
              <a:solidFill>
                <a:srgbClr val="FFCC00"/>
              </a:solidFill>
              <a:prstDash val="lgDash"/>
              <a:round/>
              <a:headEnd/>
              <a:tailEnd/>
            </a:ln>
            <a:effectLst/>
          </p:spPr>
          <p:txBody>
            <a:bodyPr/>
            <a:lstStyle/>
            <a:p>
              <a:endParaRPr lang="en-US"/>
            </a:p>
          </p:txBody>
        </p:sp>
        <p:sp>
          <p:nvSpPr>
            <p:cNvPr id="260128" name="Line 32"/>
            <p:cNvSpPr>
              <a:spLocks noChangeShapeType="1"/>
            </p:cNvSpPr>
            <p:nvPr/>
          </p:nvSpPr>
          <p:spPr bwMode="auto">
            <a:xfrm>
              <a:off x="1152" y="2208"/>
              <a:ext cx="192" cy="288"/>
            </a:xfrm>
            <a:prstGeom prst="line">
              <a:avLst/>
            </a:prstGeom>
            <a:noFill/>
            <a:ln w="9525">
              <a:solidFill>
                <a:srgbClr val="FFCC00"/>
              </a:solidFill>
              <a:prstDash val="lgDash"/>
              <a:round/>
              <a:headEnd/>
              <a:tailEnd/>
            </a:ln>
            <a:effectLst/>
          </p:spPr>
          <p:txBody>
            <a:bodyPr/>
            <a:lstStyle/>
            <a:p>
              <a:endParaRPr lang="en-US"/>
            </a:p>
          </p:txBody>
        </p:sp>
      </p:grpSp>
      <p:sp>
        <p:nvSpPr>
          <p:cNvPr id="260129" name="Line 33"/>
          <p:cNvSpPr>
            <a:spLocks noChangeShapeType="1"/>
          </p:cNvSpPr>
          <p:nvPr/>
        </p:nvSpPr>
        <p:spPr bwMode="auto">
          <a:xfrm flipV="1">
            <a:off x="3581400" y="914400"/>
            <a:ext cx="457200" cy="76200"/>
          </a:xfrm>
          <a:prstGeom prst="line">
            <a:avLst/>
          </a:prstGeom>
          <a:noFill/>
          <a:ln w="9525">
            <a:solidFill>
              <a:srgbClr val="FFCC00"/>
            </a:solidFill>
            <a:prstDash val="lgDash"/>
            <a:round/>
            <a:headEnd/>
            <a:tailEnd/>
          </a:ln>
          <a:effectLst/>
        </p:spPr>
        <p:txBody>
          <a:bodyPr/>
          <a:lstStyle/>
          <a:p>
            <a:endParaRPr lang="en-US"/>
          </a:p>
        </p:txBody>
      </p:sp>
      <p:sp>
        <p:nvSpPr>
          <p:cNvPr id="260130" name="Line 34"/>
          <p:cNvSpPr>
            <a:spLocks noChangeShapeType="1"/>
          </p:cNvSpPr>
          <p:nvPr/>
        </p:nvSpPr>
        <p:spPr bwMode="auto">
          <a:xfrm>
            <a:off x="3581400" y="1143000"/>
            <a:ext cx="457200" cy="152400"/>
          </a:xfrm>
          <a:prstGeom prst="line">
            <a:avLst/>
          </a:prstGeom>
          <a:noFill/>
          <a:ln w="9525">
            <a:solidFill>
              <a:srgbClr val="FFCC00"/>
            </a:solidFill>
            <a:prstDash val="lgDash"/>
            <a:round/>
            <a:headEnd/>
            <a:tailEnd/>
          </a:ln>
          <a:effectLst/>
        </p:spPr>
        <p:txBody>
          <a:bodyPr/>
          <a:lstStyle/>
          <a:p>
            <a:endParaRPr lang="en-US"/>
          </a:p>
        </p:txBody>
      </p:sp>
      <p:sp>
        <p:nvSpPr>
          <p:cNvPr id="260131" name="Line 35"/>
          <p:cNvSpPr>
            <a:spLocks noChangeShapeType="1"/>
          </p:cNvSpPr>
          <p:nvPr/>
        </p:nvSpPr>
        <p:spPr bwMode="auto">
          <a:xfrm>
            <a:off x="3200400" y="1447800"/>
            <a:ext cx="76200" cy="457200"/>
          </a:xfrm>
          <a:prstGeom prst="line">
            <a:avLst/>
          </a:prstGeom>
          <a:noFill/>
          <a:ln w="9525">
            <a:solidFill>
              <a:srgbClr val="FFCC00"/>
            </a:solidFill>
            <a:prstDash val="lgDash"/>
            <a:round/>
            <a:headEnd/>
            <a:tailEnd/>
          </a:ln>
          <a:effectLst/>
        </p:spPr>
        <p:txBody>
          <a:bodyPr/>
          <a:lstStyle/>
          <a:p>
            <a:endParaRPr lang="en-US"/>
          </a:p>
        </p:txBody>
      </p:sp>
      <p:sp>
        <p:nvSpPr>
          <p:cNvPr id="260132" name="Line 36"/>
          <p:cNvSpPr>
            <a:spLocks noChangeShapeType="1"/>
          </p:cNvSpPr>
          <p:nvPr/>
        </p:nvSpPr>
        <p:spPr bwMode="auto">
          <a:xfrm flipH="1">
            <a:off x="2667000" y="1447800"/>
            <a:ext cx="228600" cy="381000"/>
          </a:xfrm>
          <a:prstGeom prst="line">
            <a:avLst/>
          </a:prstGeom>
          <a:noFill/>
          <a:ln w="9525">
            <a:solidFill>
              <a:srgbClr val="FFCC00"/>
            </a:solidFill>
            <a:prstDash val="lgDash"/>
            <a:round/>
            <a:headEnd/>
            <a:tailEnd/>
          </a:ln>
          <a:effectLst/>
        </p:spPr>
        <p:txBody>
          <a:bodyPr/>
          <a:lstStyle/>
          <a:p>
            <a:endParaRPr lang="en-US"/>
          </a:p>
        </p:txBody>
      </p:sp>
      <p:sp>
        <p:nvSpPr>
          <p:cNvPr id="260133" name="Line 37"/>
          <p:cNvSpPr>
            <a:spLocks noChangeShapeType="1"/>
          </p:cNvSpPr>
          <p:nvPr/>
        </p:nvSpPr>
        <p:spPr bwMode="auto">
          <a:xfrm>
            <a:off x="3048000" y="1447800"/>
            <a:ext cx="0" cy="304800"/>
          </a:xfrm>
          <a:prstGeom prst="line">
            <a:avLst/>
          </a:prstGeom>
          <a:noFill/>
          <a:ln w="9525">
            <a:solidFill>
              <a:srgbClr val="FFCC00"/>
            </a:solidFill>
            <a:prstDash val="lgDash"/>
            <a:round/>
            <a:headEnd/>
            <a:tailEnd/>
          </a:ln>
          <a:effectLst/>
        </p:spPr>
        <p:txBody>
          <a:bodyPr/>
          <a:lstStyle/>
          <a:p>
            <a:endParaRPr lang="en-US"/>
          </a:p>
        </p:txBody>
      </p:sp>
      <p:sp>
        <p:nvSpPr>
          <p:cNvPr id="260134" name="Line 38"/>
          <p:cNvSpPr>
            <a:spLocks noChangeShapeType="1"/>
          </p:cNvSpPr>
          <p:nvPr/>
        </p:nvSpPr>
        <p:spPr bwMode="auto">
          <a:xfrm flipH="1">
            <a:off x="2362200" y="1371600"/>
            <a:ext cx="304800" cy="228600"/>
          </a:xfrm>
          <a:prstGeom prst="line">
            <a:avLst/>
          </a:prstGeom>
          <a:noFill/>
          <a:ln w="9525">
            <a:solidFill>
              <a:srgbClr val="FFCC00"/>
            </a:solidFill>
            <a:prstDash val="lgDash"/>
            <a:round/>
            <a:headEnd/>
            <a:tailEnd/>
          </a:ln>
          <a:effectLst/>
        </p:spPr>
        <p:txBody>
          <a:bodyPr/>
          <a:lstStyle/>
          <a:p>
            <a:endParaRPr lang="en-US"/>
          </a:p>
        </p:txBody>
      </p:sp>
      <p:sp>
        <p:nvSpPr>
          <p:cNvPr id="260135" name="Line 39"/>
          <p:cNvSpPr>
            <a:spLocks noChangeShapeType="1"/>
          </p:cNvSpPr>
          <p:nvPr/>
        </p:nvSpPr>
        <p:spPr bwMode="auto">
          <a:xfrm flipH="1">
            <a:off x="1752600" y="1143000"/>
            <a:ext cx="723900" cy="152400"/>
          </a:xfrm>
          <a:prstGeom prst="line">
            <a:avLst/>
          </a:prstGeom>
          <a:noFill/>
          <a:ln w="9525">
            <a:solidFill>
              <a:srgbClr val="FFCC00"/>
            </a:solidFill>
            <a:prstDash val="lgDash"/>
            <a:round/>
            <a:headEnd/>
            <a:tailEnd/>
          </a:ln>
          <a:effectLst/>
        </p:spPr>
        <p:txBody>
          <a:bodyPr/>
          <a:lstStyle/>
          <a:p>
            <a:endParaRPr lang="en-US"/>
          </a:p>
        </p:txBody>
      </p:sp>
      <p:sp>
        <p:nvSpPr>
          <p:cNvPr id="260136" name="Line 40"/>
          <p:cNvSpPr>
            <a:spLocks noChangeShapeType="1"/>
          </p:cNvSpPr>
          <p:nvPr/>
        </p:nvSpPr>
        <p:spPr bwMode="auto">
          <a:xfrm>
            <a:off x="2133600" y="838200"/>
            <a:ext cx="381000" cy="76200"/>
          </a:xfrm>
          <a:prstGeom prst="line">
            <a:avLst/>
          </a:prstGeom>
          <a:noFill/>
          <a:ln w="9525">
            <a:solidFill>
              <a:srgbClr val="FFCC00"/>
            </a:solidFill>
            <a:prstDash val="lgDash"/>
            <a:round/>
            <a:headEnd/>
            <a:tailEnd/>
          </a:ln>
          <a:effectLst/>
        </p:spPr>
        <p:txBody>
          <a:bodyPr/>
          <a:lstStyle/>
          <a:p>
            <a:endParaRPr lang="en-US"/>
          </a:p>
        </p:txBody>
      </p:sp>
      <p:sp>
        <p:nvSpPr>
          <p:cNvPr id="260137" name="Line 41"/>
          <p:cNvSpPr>
            <a:spLocks noChangeShapeType="1"/>
          </p:cNvSpPr>
          <p:nvPr/>
        </p:nvSpPr>
        <p:spPr bwMode="auto">
          <a:xfrm>
            <a:off x="2286000" y="457200"/>
            <a:ext cx="304800" cy="304800"/>
          </a:xfrm>
          <a:prstGeom prst="line">
            <a:avLst/>
          </a:prstGeom>
          <a:noFill/>
          <a:ln w="9525">
            <a:solidFill>
              <a:srgbClr val="FFCC00"/>
            </a:solidFill>
            <a:prstDash val="lgDash"/>
            <a:round/>
            <a:headEnd/>
            <a:tailEnd/>
          </a:ln>
          <a:effectLst/>
        </p:spPr>
        <p:txBody>
          <a:bodyPr/>
          <a:lstStyle/>
          <a:p>
            <a:endParaRPr lang="en-US"/>
          </a:p>
        </p:txBody>
      </p:sp>
      <p:sp>
        <p:nvSpPr>
          <p:cNvPr id="260138" name="Line 42"/>
          <p:cNvSpPr>
            <a:spLocks noChangeShapeType="1"/>
          </p:cNvSpPr>
          <p:nvPr/>
        </p:nvSpPr>
        <p:spPr bwMode="auto">
          <a:xfrm>
            <a:off x="2514600" y="228600"/>
            <a:ext cx="228600" cy="381000"/>
          </a:xfrm>
          <a:prstGeom prst="line">
            <a:avLst/>
          </a:prstGeom>
          <a:noFill/>
          <a:ln w="9525">
            <a:solidFill>
              <a:srgbClr val="FFCC00"/>
            </a:solidFill>
            <a:prstDash val="lgDash"/>
            <a:round/>
            <a:headEnd/>
            <a:tailEnd/>
          </a:ln>
          <a:effectLst/>
        </p:spPr>
        <p:txBody>
          <a:bodyPr/>
          <a:lstStyle/>
          <a:p>
            <a:endParaRPr lang="en-US"/>
          </a:p>
        </p:txBody>
      </p:sp>
      <p:sp>
        <p:nvSpPr>
          <p:cNvPr id="260139" name="Line 43"/>
          <p:cNvSpPr>
            <a:spLocks noChangeShapeType="1"/>
          </p:cNvSpPr>
          <p:nvPr/>
        </p:nvSpPr>
        <p:spPr bwMode="auto">
          <a:xfrm flipH="1">
            <a:off x="3200400" y="152400"/>
            <a:ext cx="76200" cy="381000"/>
          </a:xfrm>
          <a:prstGeom prst="line">
            <a:avLst/>
          </a:prstGeom>
          <a:noFill/>
          <a:ln w="9525">
            <a:solidFill>
              <a:srgbClr val="FFCC00"/>
            </a:solidFill>
            <a:prstDash val="lgDash"/>
            <a:round/>
            <a:headEnd/>
            <a:tailEnd/>
          </a:ln>
          <a:effectLst/>
        </p:spPr>
        <p:txBody>
          <a:bodyPr/>
          <a:lstStyle/>
          <a:p>
            <a:endParaRPr lang="en-US"/>
          </a:p>
        </p:txBody>
      </p:sp>
      <p:sp>
        <p:nvSpPr>
          <p:cNvPr id="260140" name="Line 44"/>
          <p:cNvSpPr>
            <a:spLocks noChangeShapeType="1"/>
          </p:cNvSpPr>
          <p:nvPr/>
        </p:nvSpPr>
        <p:spPr bwMode="auto">
          <a:xfrm flipH="1">
            <a:off x="3352800" y="0"/>
            <a:ext cx="533400" cy="609600"/>
          </a:xfrm>
          <a:prstGeom prst="line">
            <a:avLst/>
          </a:prstGeom>
          <a:noFill/>
          <a:ln w="9525">
            <a:solidFill>
              <a:srgbClr val="FFCC00"/>
            </a:solidFill>
            <a:prstDash val="lgDash"/>
            <a:round/>
            <a:headEnd/>
            <a:tailEnd/>
          </a:ln>
          <a:effectLst/>
        </p:spPr>
        <p:txBody>
          <a:bodyPr/>
          <a:lstStyle/>
          <a:p>
            <a:endParaRPr lang="en-US"/>
          </a:p>
        </p:txBody>
      </p:sp>
      <p:sp>
        <p:nvSpPr>
          <p:cNvPr id="260141" name="Line 45"/>
          <p:cNvSpPr>
            <a:spLocks noChangeShapeType="1"/>
          </p:cNvSpPr>
          <p:nvPr/>
        </p:nvSpPr>
        <p:spPr bwMode="auto">
          <a:xfrm flipV="1">
            <a:off x="3543300" y="609600"/>
            <a:ext cx="342900" cy="152400"/>
          </a:xfrm>
          <a:prstGeom prst="line">
            <a:avLst/>
          </a:prstGeom>
          <a:noFill/>
          <a:ln w="9525">
            <a:solidFill>
              <a:srgbClr val="FFCC00"/>
            </a:solidFill>
            <a:prstDash val="lgDash"/>
            <a:round/>
            <a:headEnd/>
            <a:tailEnd/>
          </a:ln>
          <a:effectLst/>
        </p:spPr>
        <p:txBody>
          <a:bodyPr/>
          <a:lstStyle/>
          <a:p>
            <a:endParaRPr lang="en-US"/>
          </a:p>
        </p:txBody>
      </p:sp>
      <p:sp>
        <p:nvSpPr>
          <p:cNvPr id="260142" name="Line 46"/>
          <p:cNvSpPr>
            <a:spLocks noChangeShapeType="1"/>
          </p:cNvSpPr>
          <p:nvPr/>
        </p:nvSpPr>
        <p:spPr bwMode="auto">
          <a:xfrm>
            <a:off x="3429000" y="1371600"/>
            <a:ext cx="457200" cy="381000"/>
          </a:xfrm>
          <a:prstGeom prst="line">
            <a:avLst/>
          </a:prstGeom>
          <a:noFill/>
          <a:ln w="9525">
            <a:solidFill>
              <a:srgbClr val="FFCC00"/>
            </a:solidFill>
            <a:prstDash val="lgDash"/>
            <a:round/>
            <a:headEnd/>
            <a:tailEnd/>
          </a:ln>
          <a:effectLst/>
        </p:spPr>
        <p:txBody>
          <a:bodyPr/>
          <a:lstStyle/>
          <a:p>
            <a:endParaRPr lang="en-US"/>
          </a:p>
        </p:txBody>
      </p:sp>
      <p:sp>
        <p:nvSpPr>
          <p:cNvPr id="260143" name="Line 47"/>
          <p:cNvSpPr>
            <a:spLocks noChangeShapeType="1"/>
          </p:cNvSpPr>
          <p:nvPr/>
        </p:nvSpPr>
        <p:spPr bwMode="auto">
          <a:xfrm>
            <a:off x="3352800" y="1447800"/>
            <a:ext cx="304800" cy="457200"/>
          </a:xfrm>
          <a:prstGeom prst="line">
            <a:avLst/>
          </a:prstGeom>
          <a:noFill/>
          <a:ln w="9525">
            <a:solidFill>
              <a:srgbClr val="FFCC00"/>
            </a:solidFill>
            <a:prstDash val="lgDash"/>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60098"/>
                                        </p:tgtEl>
                                        <p:attrNameLst>
                                          <p:attrName>style.visibility</p:attrName>
                                        </p:attrNameLst>
                                      </p:cBhvr>
                                      <p:to>
                                        <p:strVal val="visible"/>
                                      </p:to>
                                    </p:set>
                                    <p:anim calcmode="lin" valueType="num">
                                      <p:cBhvr>
                                        <p:cTn id="7" dur="500" fill="hold"/>
                                        <p:tgtEl>
                                          <p:spTgt spid="260098"/>
                                        </p:tgtEl>
                                        <p:attrNameLst>
                                          <p:attrName>ppt_w</p:attrName>
                                        </p:attrNameLst>
                                      </p:cBhvr>
                                      <p:tavLst>
                                        <p:tav tm="0">
                                          <p:val>
                                            <p:fltVal val="0"/>
                                          </p:val>
                                        </p:tav>
                                        <p:tav tm="100000">
                                          <p:val>
                                            <p:strVal val="#ppt_w"/>
                                          </p:val>
                                        </p:tav>
                                      </p:tavLst>
                                    </p:anim>
                                    <p:anim calcmode="lin" valueType="num">
                                      <p:cBhvr>
                                        <p:cTn id="8" dur="500" fill="hold"/>
                                        <p:tgtEl>
                                          <p:spTgt spid="260098"/>
                                        </p:tgtEl>
                                        <p:attrNameLst>
                                          <p:attrName>ppt_h</p:attrName>
                                        </p:attrNameLst>
                                      </p:cBhvr>
                                      <p:tavLst>
                                        <p:tav tm="0">
                                          <p:val>
                                            <p:fltVal val="0"/>
                                          </p:val>
                                        </p:tav>
                                        <p:tav tm="100000">
                                          <p:val>
                                            <p:strVal val="#ppt_h"/>
                                          </p:val>
                                        </p:tav>
                                      </p:tavLst>
                                    </p:anim>
                                    <p:animEffect transition="in" filter="fade">
                                      <p:cBhvr>
                                        <p:cTn id="9" dur="500"/>
                                        <p:tgtEl>
                                          <p:spTgt spid="260098"/>
                                        </p:tgtEl>
                                      </p:cBhvr>
                                    </p:animEffect>
                                  </p:childTnLst>
                                </p:cTn>
                              </p:par>
                              <p:par>
                                <p:cTn id="10" presetID="4" presetClass="entr" presetSubtype="16" repeatCount="indefinite" fill="hold" grpId="0" nodeType="withEffect">
                                  <p:stCondLst>
                                    <p:cond delay="0"/>
                                  </p:stCondLst>
                                  <p:childTnLst>
                                    <p:set>
                                      <p:cBhvr>
                                        <p:cTn id="11" dur="1" fill="hold">
                                          <p:stCondLst>
                                            <p:cond delay="0"/>
                                          </p:stCondLst>
                                        </p:cTn>
                                        <p:tgtEl>
                                          <p:spTgt spid="260141"/>
                                        </p:tgtEl>
                                        <p:attrNameLst>
                                          <p:attrName>style.visibility</p:attrName>
                                        </p:attrNameLst>
                                      </p:cBhvr>
                                      <p:to>
                                        <p:strVal val="visible"/>
                                      </p:to>
                                    </p:set>
                                    <p:animEffect transition="in" filter="box(in)">
                                      <p:cBhvr>
                                        <p:cTn id="12" dur="500"/>
                                        <p:tgtEl>
                                          <p:spTgt spid="260141"/>
                                        </p:tgtEl>
                                      </p:cBhvr>
                                    </p:animEffect>
                                  </p:childTnLst>
                                </p:cTn>
                              </p:par>
                              <p:par>
                                <p:cTn id="13" presetID="4" presetClass="entr" presetSubtype="16" repeatCount="indefinite" fill="hold" grpId="0" nodeType="withEffect">
                                  <p:stCondLst>
                                    <p:cond delay="0"/>
                                  </p:stCondLst>
                                  <p:childTnLst>
                                    <p:set>
                                      <p:cBhvr>
                                        <p:cTn id="14" dur="1" fill="hold">
                                          <p:stCondLst>
                                            <p:cond delay="0"/>
                                          </p:stCondLst>
                                        </p:cTn>
                                        <p:tgtEl>
                                          <p:spTgt spid="260129"/>
                                        </p:tgtEl>
                                        <p:attrNameLst>
                                          <p:attrName>style.visibility</p:attrName>
                                        </p:attrNameLst>
                                      </p:cBhvr>
                                      <p:to>
                                        <p:strVal val="visible"/>
                                      </p:to>
                                    </p:set>
                                    <p:animEffect transition="in" filter="box(in)">
                                      <p:cBhvr>
                                        <p:cTn id="15" dur="500"/>
                                        <p:tgtEl>
                                          <p:spTgt spid="260129"/>
                                        </p:tgtEl>
                                      </p:cBhvr>
                                    </p:animEffect>
                                  </p:childTnLst>
                                </p:cTn>
                              </p:par>
                              <p:par>
                                <p:cTn id="16" presetID="4" presetClass="entr" presetSubtype="16" repeatCount="indefinite" fill="hold" grpId="0" nodeType="withEffect">
                                  <p:stCondLst>
                                    <p:cond delay="0"/>
                                  </p:stCondLst>
                                  <p:childTnLst>
                                    <p:set>
                                      <p:cBhvr>
                                        <p:cTn id="17" dur="1" fill="hold">
                                          <p:stCondLst>
                                            <p:cond delay="0"/>
                                          </p:stCondLst>
                                        </p:cTn>
                                        <p:tgtEl>
                                          <p:spTgt spid="260130"/>
                                        </p:tgtEl>
                                        <p:attrNameLst>
                                          <p:attrName>style.visibility</p:attrName>
                                        </p:attrNameLst>
                                      </p:cBhvr>
                                      <p:to>
                                        <p:strVal val="visible"/>
                                      </p:to>
                                    </p:set>
                                    <p:animEffect transition="in" filter="box(in)">
                                      <p:cBhvr>
                                        <p:cTn id="18" dur="500"/>
                                        <p:tgtEl>
                                          <p:spTgt spid="260130"/>
                                        </p:tgtEl>
                                      </p:cBhvr>
                                    </p:animEffect>
                                  </p:childTnLst>
                                </p:cTn>
                              </p:par>
                              <p:par>
                                <p:cTn id="19" presetID="4" presetClass="entr" presetSubtype="16" repeatCount="indefinite" fill="hold" grpId="0" nodeType="withEffect">
                                  <p:stCondLst>
                                    <p:cond delay="0"/>
                                  </p:stCondLst>
                                  <p:childTnLst>
                                    <p:set>
                                      <p:cBhvr>
                                        <p:cTn id="20" dur="1" fill="hold">
                                          <p:stCondLst>
                                            <p:cond delay="0"/>
                                          </p:stCondLst>
                                        </p:cTn>
                                        <p:tgtEl>
                                          <p:spTgt spid="260131"/>
                                        </p:tgtEl>
                                        <p:attrNameLst>
                                          <p:attrName>style.visibility</p:attrName>
                                        </p:attrNameLst>
                                      </p:cBhvr>
                                      <p:to>
                                        <p:strVal val="visible"/>
                                      </p:to>
                                    </p:set>
                                    <p:animEffect transition="in" filter="box(in)">
                                      <p:cBhvr>
                                        <p:cTn id="21" dur="500"/>
                                        <p:tgtEl>
                                          <p:spTgt spid="260131"/>
                                        </p:tgtEl>
                                      </p:cBhvr>
                                    </p:animEffect>
                                  </p:childTnLst>
                                </p:cTn>
                              </p:par>
                              <p:par>
                                <p:cTn id="22" presetID="4" presetClass="entr" presetSubtype="16" repeatCount="indefinite" fill="hold" grpId="0" nodeType="withEffect">
                                  <p:stCondLst>
                                    <p:cond delay="0"/>
                                  </p:stCondLst>
                                  <p:childTnLst>
                                    <p:set>
                                      <p:cBhvr>
                                        <p:cTn id="23" dur="1" fill="hold">
                                          <p:stCondLst>
                                            <p:cond delay="0"/>
                                          </p:stCondLst>
                                        </p:cTn>
                                        <p:tgtEl>
                                          <p:spTgt spid="260133"/>
                                        </p:tgtEl>
                                        <p:attrNameLst>
                                          <p:attrName>style.visibility</p:attrName>
                                        </p:attrNameLst>
                                      </p:cBhvr>
                                      <p:to>
                                        <p:strVal val="visible"/>
                                      </p:to>
                                    </p:set>
                                    <p:animEffect transition="in" filter="box(in)">
                                      <p:cBhvr>
                                        <p:cTn id="24" dur="500"/>
                                        <p:tgtEl>
                                          <p:spTgt spid="260133"/>
                                        </p:tgtEl>
                                      </p:cBhvr>
                                    </p:animEffect>
                                  </p:childTnLst>
                                </p:cTn>
                              </p:par>
                              <p:par>
                                <p:cTn id="25" presetID="4" presetClass="entr" presetSubtype="16" repeatCount="indefinite" fill="hold" grpId="0" nodeType="withEffect">
                                  <p:stCondLst>
                                    <p:cond delay="0"/>
                                  </p:stCondLst>
                                  <p:childTnLst>
                                    <p:set>
                                      <p:cBhvr>
                                        <p:cTn id="26" dur="1" fill="hold">
                                          <p:stCondLst>
                                            <p:cond delay="0"/>
                                          </p:stCondLst>
                                        </p:cTn>
                                        <p:tgtEl>
                                          <p:spTgt spid="260132"/>
                                        </p:tgtEl>
                                        <p:attrNameLst>
                                          <p:attrName>style.visibility</p:attrName>
                                        </p:attrNameLst>
                                      </p:cBhvr>
                                      <p:to>
                                        <p:strVal val="visible"/>
                                      </p:to>
                                    </p:set>
                                    <p:animEffect transition="in" filter="box(in)">
                                      <p:cBhvr>
                                        <p:cTn id="27" dur="500"/>
                                        <p:tgtEl>
                                          <p:spTgt spid="260132"/>
                                        </p:tgtEl>
                                      </p:cBhvr>
                                    </p:animEffect>
                                  </p:childTnLst>
                                </p:cTn>
                              </p:par>
                              <p:par>
                                <p:cTn id="28" presetID="4" presetClass="entr" presetSubtype="16" repeatCount="indefinite" fill="hold" grpId="0" nodeType="withEffect">
                                  <p:stCondLst>
                                    <p:cond delay="0"/>
                                  </p:stCondLst>
                                  <p:childTnLst>
                                    <p:set>
                                      <p:cBhvr>
                                        <p:cTn id="29" dur="1" fill="hold">
                                          <p:stCondLst>
                                            <p:cond delay="0"/>
                                          </p:stCondLst>
                                        </p:cTn>
                                        <p:tgtEl>
                                          <p:spTgt spid="260134"/>
                                        </p:tgtEl>
                                        <p:attrNameLst>
                                          <p:attrName>style.visibility</p:attrName>
                                        </p:attrNameLst>
                                      </p:cBhvr>
                                      <p:to>
                                        <p:strVal val="visible"/>
                                      </p:to>
                                    </p:set>
                                    <p:animEffect transition="in" filter="box(in)">
                                      <p:cBhvr>
                                        <p:cTn id="30" dur="500"/>
                                        <p:tgtEl>
                                          <p:spTgt spid="260134"/>
                                        </p:tgtEl>
                                      </p:cBhvr>
                                    </p:animEffect>
                                  </p:childTnLst>
                                </p:cTn>
                              </p:par>
                              <p:par>
                                <p:cTn id="31" presetID="4" presetClass="entr" presetSubtype="16" repeatCount="indefinite" fill="hold" grpId="0" nodeType="withEffect">
                                  <p:stCondLst>
                                    <p:cond delay="0"/>
                                  </p:stCondLst>
                                  <p:childTnLst>
                                    <p:set>
                                      <p:cBhvr>
                                        <p:cTn id="32" dur="1" fill="hold">
                                          <p:stCondLst>
                                            <p:cond delay="0"/>
                                          </p:stCondLst>
                                        </p:cTn>
                                        <p:tgtEl>
                                          <p:spTgt spid="260135"/>
                                        </p:tgtEl>
                                        <p:attrNameLst>
                                          <p:attrName>style.visibility</p:attrName>
                                        </p:attrNameLst>
                                      </p:cBhvr>
                                      <p:to>
                                        <p:strVal val="visible"/>
                                      </p:to>
                                    </p:set>
                                    <p:animEffect transition="in" filter="box(in)">
                                      <p:cBhvr>
                                        <p:cTn id="33" dur="500"/>
                                        <p:tgtEl>
                                          <p:spTgt spid="260135"/>
                                        </p:tgtEl>
                                      </p:cBhvr>
                                    </p:animEffect>
                                  </p:childTnLst>
                                </p:cTn>
                              </p:par>
                              <p:par>
                                <p:cTn id="34" presetID="4" presetClass="entr" presetSubtype="16" repeatCount="indefinite" fill="hold" grpId="0" nodeType="withEffect">
                                  <p:stCondLst>
                                    <p:cond delay="0"/>
                                  </p:stCondLst>
                                  <p:childTnLst>
                                    <p:set>
                                      <p:cBhvr>
                                        <p:cTn id="35" dur="1" fill="hold">
                                          <p:stCondLst>
                                            <p:cond delay="0"/>
                                          </p:stCondLst>
                                        </p:cTn>
                                        <p:tgtEl>
                                          <p:spTgt spid="260136"/>
                                        </p:tgtEl>
                                        <p:attrNameLst>
                                          <p:attrName>style.visibility</p:attrName>
                                        </p:attrNameLst>
                                      </p:cBhvr>
                                      <p:to>
                                        <p:strVal val="visible"/>
                                      </p:to>
                                    </p:set>
                                    <p:animEffect transition="in" filter="box(in)">
                                      <p:cBhvr>
                                        <p:cTn id="36" dur="500"/>
                                        <p:tgtEl>
                                          <p:spTgt spid="260136"/>
                                        </p:tgtEl>
                                      </p:cBhvr>
                                    </p:animEffect>
                                  </p:childTnLst>
                                </p:cTn>
                              </p:par>
                              <p:par>
                                <p:cTn id="37" presetID="4" presetClass="entr" presetSubtype="16" repeatCount="indefinite" fill="hold" grpId="0" nodeType="withEffect">
                                  <p:stCondLst>
                                    <p:cond delay="0"/>
                                  </p:stCondLst>
                                  <p:childTnLst>
                                    <p:set>
                                      <p:cBhvr>
                                        <p:cTn id="38" dur="1" fill="hold">
                                          <p:stCondLst>
                                            <p:cond delay="0"/>
                                          </p:stCondLst>
                                        </p:cTn>
                                        <p:tgtEl>
                                          <p:spTgt spid="260137"/>
                                        </p:tgtEl>
                                        <p:attrNameLst>
                                          <p:attrName>style.visibility</p:attrName>
                                        </p:attrNameLst>
                                      </p:cBhvr>
                                      <p:to>
                                        <p:strVal val="visible"/>
                                      </p:to>
                                    </p:set>
                                    <p:animEffect transition="in" filter="box(in)">
                                      <p:cBhvr>
                                        <p:cTn id="39" dur="500"/>
                                        <p:tgtEl>
                                          <p:spTgt spid="260137"/>
                                        </p:tgtEl>
                                      </p:cBhvr>
                                    </p:animEffect>
                                  </p:childTnLst>
                                </p:cTn>
                              </p:par>
                              <p:par>
                                <p:cTn id="40" presetID="4" presetClass="entr" presetSubtype="16" repeatCount="indefinite" fill="hold" grpId="0" nodeType="withEffect">
                                  <p:stCondLst>
                                    <p:cond delay="0"/>
                                  </p:stCondLst>
                                  <p:childTnLst>
                                    <p:set>
                                      <p:cBhvr>
                                        <p:cTn id="41" dur="1" fill="hold">
                                          <p:stCondLst>
                                            <p:cond delay="0"/>
                                          </p:stCondLst>
                                        </p:cTn>
                                        <p:tgtEl>
                                          <p:spTgt spid="260138"/>
                                        </p:tgtEl>
                                        <p:attrNameLst>
                                          <p:attrName>style.visibility</p:attrName>
                                        </p:attrNameLst>
                                      </p:cBhvr>
                                      <p:to>
                                        <p:strVal val="visible"/>
                                      </p:to>
                                    </p:set>
                                    <p:animEffect transition="in" filter="box(in)">
                                      <p:cBhvr>
                                        <p:cTn id="42" dur="500"/>
                                        <p:tgtEl>
                                          <p:spTgt spid="260138"/>
                                        </p:tgtEl>
                                      </p:cBhvr>
                                    </p:animEffect>
                                  </p:childTnLst>
                                </p:cTn>
                              </p:par>
                              <p:par>
                                <p:cTn id="43" presetID="4" presetClass="entr" presetSubtype="16" repeatCount="indefinite" fill="hold" grpId="0" nodeType="withEffect">
                                  <p:stCondLst>
                                    <p:cond delay="0"/>
                                  </p:stCondLst>
                                  <p:childTnLst>
                                    <p:set>
                                      <p:cBhvr>
                                        <p:cTn id="44" dur="1" fill="hold">
                                          <p:stCondLst>
                                            <p:cond delay="0"/>
                                          </p:stCondLst>
                                        </p:cTn>
                                        <p:tgtEl>
                                          <p:spTgt spid="260139"/>
                                        </p:tgtEl>
                                        <p:attrNameLst>
                                          <p:attrName>style.visibility</p:attrName>
                                        </p:attrNameLst>
                                      </p:cBhvr>
                                      <p:to>
                                        <p:strVal val="visible"/>
                                      </p:to>
                                    </p:set>
                                    <p:animEffect transition="in" filter="box(in)">
                                      <p:cBhvr>
                                        <p:cTn id="45" dur="500"/>
                                        <p:tgtEl>
                                          <p:spTgt spid="260139"/>
                                        </p:tgtEl>
                                      </p:cBhvr>
                                    </p:animEffect>
                                  </p:childTnLst>
                                </p:cTn>
                              </p:par>
                              <p:par>
                                <p:cTn id="46" presetID="4" presetClass="entr" presetSubtype="16" repeatCount="indefinite" fill="hold" grpId="0" nodeType="withEffect">
                                  <p:stCondLst>
                                    <p:cond delay="0"/>
                                  </p:stCondLst>
                                  <p:childTnLst>
                                    <p:set>
                                      <p:cBhvr>
                                        <p:cTn id="47" dur="1" fill="hold">
                                          <p:stCondLst>
                                            <p:cond delay="0"/>
                                          </p:stCondLst>
                                        </p:cTn>
                                        <p:tgtEl>
                                          <p:spTgt spid="260140"/>
                                        </p:tgtEl>
                                        <p:attrNameLst>
                                          <p:attrName>style.visibility</p:attrName>
                                        </p:attrNameLst>
                                      </p:cBhvr>
                                      <p:to>
                                        <p:strVal val="visible"/>
                                      </p:to>
                                    </p:set>
                                    <p:animEffect transition="in" filter="box(in)">
                                      <p:cBhvr>
                                        <p:cTn id="48" dur="500"/>
                                        <p:tgtEl>
                                          <p:spTgt spid="260140"/>
                                        </p:tgtEl>
                                      </p:cBhvr>
                                    </p:animEffect>
                                  </p:childTnLst>
                                </p:cTn>
                              </p:par>
                              <p:par>
                                <p:cTn id="49" presetID="4" presetClass="entr" presetSubtype="16" repeatCount="indefinite" fill="hold" grpId="0" nodeType="withEffect">
                                  <p:stCondLst>
                                    <p:cond delay="0"/>
                                  </p:stCondLst>
                                  <p:childTnLst>
                                    <p:set>
                                      <p:cBhvr>
                                        <p:cTn id="50" dur="1" fill="hold">
                                          <p:stCondLst>
                                            <p:cond delay="0"/>
                                          </p:stCondLst>
                                        </p:cTn>
                                        <p:tgtEl>
                                          <p:spTgt spid="260142"/>
                                        </p:tgtEl>
                                        <p:attrNameLst>
                                          <p:attrName>style.visibility</p:attrName>
                                        </p:attrNameLst>
                                      </p:cBhvr>
                                      <p:to>
                                        <p:strVal val="visible"/>
                                      </p:to>
                                    </p:set>
                                    <p:animEffect transition="in" filter="box(in)">
                                      <p:cBhvr>
                                        <p:cTn id="51" dur="500"/>
                                        <p:tgtEl>
                                          <p:spTgt spid="260142"/>
                                        </p:tgtEl>
                                      </p:cBhvr>
                                    </p:animEffect>
                                  </p:childTnLst>
                                </p:cTn>
                              </p:par>
                              <p:par>
                                <p:cTn id="52" presetID="4" presetClass="entr" presetSubtype="16" repeatCount="indefinite" fill="hold" grpId="0" nodeType="withEffect">
                                  <p:stCondLst>
                                    <p:cond delay="0"/>
                                  </p:stCondLst>
                                  <p:childTnLst>
                                    <p:set>
                                      <p:cBhvr>
                                        <p:cTn id="53" dur="1" fill="hold">
                                          <p:stCondLst>
                                            <p:cond delay="0"/>
                                          </p:stCondLst>
                                        </p:cTn>
                                        <p:tgtEl>
                                          <p:spTgt spid="260143"/>
                                        </p:tgtEl>
                                        <p:attrNameLst>
                                          <p:attrName>style.visibility</p:attrName>
                                        </p:attrNameLst>
                                      </p:cBhvr>
                                      <p:to>
                                        <p:strVal val="visible"/>
                                      </p:to>
                                    </p:set>
                                    <p:animEffect transition="in" filter="box(in)">
                                      <p:cBhvr>
                                        <p:cTn id="54" dur="500"/>
                                        <p:tgtEl>
                                          <p:spTgt spid="260143"/>
                                        </p:tgtEl>
                                      </p:cBhvr>
                                    </p:animEffect>
                                  </p:childTnLst>
                                </p:cTn>
                              </p:par>
                              <p:par>
                                <p:cTn id="55" presetID="5" presetClass="entr" presetSubtype="5"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checkerboard(down)">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29" grpId="0" animBg="1"/>
      <p:bldP spid="260130" grpId="0" animBg="1"/>
      <p:bldP spid="260131" grpId="0" animBg="1"/>
      <p:bldP spid="260132" grpId="0" animBg="1"/>
      <p:bldP spid="260133" grpId="0" animBg="1"/>
      <p:bldP spid="260134" grpId="0" animBg="1"/>
      <p:bldP spid="260135" grpId="0" animBg="1"/>
      <p:bldP spid="260136" grpId="0" animBg="1"/>
      <p:bldP spid="260137" grpId="0" animBg="1"/>
      <p:bldP spid="260138" grpId="0" animBg="1"/>
      <p:bldP spid="260139" grpId="0" animBg="1"/>
      <p:bldP spid="260140" grpId="0" animBg="1"/>
      <p:bldP spid="260141" grpId="0" animBg="1"/>
      <p:bldP spid="260142" grpId="0" animBg="1"/>
      <p:bldP spid="2601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5" name="Text Box 5"/>
          <p:cNvSpPr txBox="1">
            <a:spLocks noChangeArrowheads="1"/>
          </p:cNvSpPr>
          <p:nvPr/>
        </p:nvSpPr>
        <p:spPr bwMode="auto">
          <a:xfrm>
            <a:off x="1524000" y="685800"/>
            <a:ext cx="2667000" cy="519113"/>
          </a:xfrm>
          <a:prstGeom prst="rect">
            <a:avLst/>
          </a:prstGeom>
          <a:noFill/>
          <a:ln w="9525">
            <a:noFill/>
            <a:miter lim="800000"/>
            <a:headEnd/>
            <a:tailEnd/>
          </a:ln>
          <a:effectLst/>
        </p:spPr>
        <p:txBody>
          <a:bodyPr>
            <a:spAutoFit/>
          </a:bodyPr>
          <a:lstStyle/>
          <a:p>
            <a:pPr algn="ctr">
              <a:spcBef>
                <a:spcPct val="50000"/>
              </a:spcBef>
            </a:pPr>
            <a:r>
              <a:rPr lang="en-US" sz="2800" b="1" u="sng" dirty="0" err="1">
                <a:solidFill>
                  <a:srgbClr val="0000FF"/>
                </a:solidFill>
              </a:rPr>
              <a:t>Luyện</a:t>
            </a:r>
            <a:r>
              <a:rPr lang="en-US" sz="2800" b="1" u="sng" dirty="0">
                <a:solidFill>
                  <a:srgbClr val="0000FF"/>
                </a:solidFill>
              </a:rPr>
              <a:t> </a:t>
            </a:r>
            <a:r>
              <a:rPr lang="en-US" sz="2800" b="1" u="sng" dirty="0" err="1">
                <a:solidFill>
                  <a:srgbClr val="0000FF"/>
                </a:solidFill>
              </a:rPr>
              <a:t>đọc</a:t>
            </a:r>
            <a:endParaRPr lang="en-US" sz="2800" b="1" u="sng" dirty="0">
              <a:solidFill>
                <a:srgbClr val="0000FF"/>
              </a:solidFill>
            </a:endParaRPr>
          </a:p>
        </p:txBody>
      </p:sp>
      <p:sp>
        <p:nvSpPr>
          <p:cNvPr id="261126" name="Line 6"/>
          <p:cNvSpPr>
            <a:spLocks noChangeShapeType="1"/>
          </p:cNvSpPr>
          <p:nvPr/>
        </p:nvSpPr>
        <p:spPr bwMode="auto">
          <a:xfrm>
            <a:off x="5715005" y="1371600"/>
            <a:ext cx="0" cy="5181600"/>
          </a:xfrm>
          <a:prstGeom prst="line">
            <a:avLst/>
          </a:prstGeom>
          <a:noFill/>
          <a:ln w="57150">
            <a:solidFill>
              <a:schemeClr val="tx1"/>
            </a:solidFill>
            <a:round/>
            <a:headEnd/>
            <a:tailEnd/>
          </a:ln>
          <a:effectLst/>
        </p:spPr>
        <p:txBody>
          <a:bodyPr/>
          <a:lstStyle/>
          <a:p>
            <a:endParaRPr lang="en-US"/>
          </a:p>
        </p:txBody>
      </p:sp>
      <p:sp>
        <p:nvSpPr>
          <p:cNvPr id="261127" name="Rectangle 7"/>
          <p:cNvSpPr>
            <a:spLocks noChangeArrowheads="1"/>
          </p:cNvSpPr>
          <p:nvPr/>
        </p:nvSpPr>
        <p:spPr bwMode="auto">
          <a:xfrm>
            <a:off x="0" y="3048000"/>
            <a:ext cx="4876800" cy="946150"/>
          </a:xfrm>
          <a:prstGeom prst="rect">
            <a:avLst/>
          </a:prstGeom>
          <a:noFill/>
          <a:ln w="9525">
            <a:noFill/>
            <a:miter lim="800000"/>
            <a:headEnd/>
            <a:tailEnd/>
          </a:ln>
          <a:effectLst/>
        </p:spPr>
        <p:txBody>
          <a:bodyPr>
            <a:spAutoFit/>
          </a:bodyPr>
          <a:lstStyle/>
          <a:p>
            <a:pPr eaLnBrk="1" hangingPunct="1"/>
            <a:r>
              <a:rPr lang="en-US" b="1">
                <a:solidFill>
                  <a:srgbClr val="0000FF"/>
                </a:solidFill>
                <a:latin typeface="Arial" charset="0"/>
              </a:rPr>
              <a:t>        </a:t>
            </a:r>
            <a:r>
              <a:rPr lang="en-US" sz="2800">
                <a:solidFill>
                  <a:srgbClr val="0000FF"/>
                </a:solidFill>
              </a:rPr>
              <a:t>Lặng rồi cả tiếng con ve</a:t>
            </a:r>
          </a:p>
          <a:p>
            <a:pPr eaLnBrk="1" hangingPunct="1"/>
            <a:r>
              <a:rPr lang="en-US" sz="2800">
                <a:solidFill>
                  <a:srgbClr val="0000FF"/>
                </a:solidFill>
              </a:rPr>
              <a:t>Con ve cũng mệt vì hè nắng oi.</a:t>
            </a:r>
            <a:endParaRPr lang="en-US" sz="2800">
              <a:solidFill>
                <a:srgbClr val="0000FF"/>
              </a:solidFill>
              <a:cs typeface="Arial" charset="0"/>
            </a:endParaRPr>
          </a:p>
        </p:txBody>
      </p:sp>
      <p:sp>
        <p:nvSpPr>
          <p:cNvPr id="261128" name="Text Box 8"/>
          <p:cNvSpPr txBox="1">
            <a:spLocks noChangeArrowheads="1"/>
          </p:cNvSpPr>
          <p:nvPr/>
        </p:nvSpPr>
        <p:spPr bwMode="auto">
          <a:xfrm>
            <a:off x="762000" y="1828800"/>
            <a:ext cx="3733800" cy="946150"/>
          </a:xfrm>
          <a:prstGeom prst="rect">
            <a:avLst/>
          </a:prstGeom>
          <a:noFill/>
          <a:ln w="9525">
            <a:noFill/>
            <a:miter lim="800000"/>
            <a:headEnd/>
            <a:tailEnd/>
          </a:ln>
          <a:effectLst/>
        </p:spPr>
        <p:txBody>
          <a:bodyPr>
            <a:spAutoFit/>
          </a:bodyPr>
          <a:lstStyle/>
          <a:p>
            <a:pPr>
              <a:spcBef>
                <a:spcPct val="50000"/>
              </a:spcBef>
            </a:pPr>
            <a:r>
              <a:rPr lang="en-US" sz="2800">
                <a:solidFill>
                  <a:srgbClr val="0000FF"/>
                </a:solidFill>
              </a:rPr>
              <a:t>lặng, nắng oi, lời ru, giấc tròn</a:t>
            </a:r>
          </a:p>
        </p:txBody>
      </p:sp>
      <p:sp>
        <p:nvSpPr>
          <p:cNvPr id="261129" name="Line 9"/>
          <p:cNvSpPr>
            <a:spLocks noChangeShapeType="1"/>
          </p:cNvSpPr>
          <p:nvPr/>
        </p:nvSpPr>
        <p:spPr bwMode="auto">
          <a:xfrm flipH="1">
            <a:off x="1773380" y="3144980"/>
            <a:ext cx="76200" cy="381000"/>
          </a:xfrm>
          <a:prstGeom prst="line">
            <a:avLst/>
          </a:prstGeom>
          <a:noFill/>
          <a:ln w="28575">
            <a:solidFill>
              <a:srgbClr val="FC2CCF"/>
            </a:solidFill>
            <a:round/>
            <a:headEnd/>
            <a:tailEnd/>
          </a:ln>
          <a:effectLst/>
        </p:spPr>
        <p:txBody>
          <a:bodyPr/>
          <a:lstStyle/>
          <a:p>
            <a:endParaRPr lang="en-US"/>
          </a:p>
        </p:txBody>
      </p:sp>
      <p:sp>
        <p:nvSpPr>
          <p:cNvPr id="261130" name="Line 10"/>
          <p:cNvSpPr>
            <a:spLocks noChangeShapeType="1"/>
          </p:cNvSpPr>
          <p:nvPr/>
        </p:nvSpPr>
        <p:spPr bwMode="auto">
          <a:xfrm flipH="1">
            <a:off x="4054765" y="3175000"/>
            <a:ext cx="76200" cy="381000"/>
          </a:xfrm>
          <a:prstGeom prst="line">
            <a:avLst/>
          </a:prstGeom>
          <a:noFill/>
          <a:ln w="28575">
            <a:solidFill>
              <a:srgbClr val="FC2CCF"/>
            </a:solidFill>
            <a:round/>
            <a:headEnd/>
            <a:tailEnd/>
          </a:ln>
          <a:effectLst/>
        </p:spPr>
        <p:txBody>
          <a:bodyPr/>
          <a:lstStyle/>
          <a:p>
            <a:endParaRPr lang="en-US"/>
          </a:p>
        </p:txBody>
      </p:sp>
      <p:sp>
        <p:nvSpPr>
          <p:cNvPr id="261131" name="Line 11"/>
          <p:cNvSpPr>
            <a:spLocks noChangeShapeType="1"/>
          </p:cNvSpPr>
          <p:nvPr/>
        </p:nvSpPr>
        <p:spPr bwMode="auto">
          <a:xfrm flipH="1">
            <a:off x="2489200" y="3594100"/>
            <a:ext cx="76200" cy="381000"/>
          </a:xfrm>
          <a:prstGeom prst="line">
            <a:avLst/>
          </a:prstGeom>
          <a:noFill/>
          <a:ln w="28575">
            <a:solidFill>
              <a:srgbClr val="FC2CCF"/>
            </a:solidFill>
            <a:round/>
            <a:headEnd/>
            <a:tailEnd/>
          </a:ln>
          <a:effectLst/>
        </p:spPr>
        <p:txBody>
          <a:bodyPr/>
          <a:lstStyle/>
          <a:p>
            <a:endParaRPr lang="en-US"/>
          </a:p>
        </p:txBody>
      </p:sp>
      <p:sp>
        <p:nvSpPr>
          <p:cNvPr id="261132" name="Text Box 12"/>
          <p:cNvSpPr txBox="1">
            <a:spLocks noChangeArrowheads="1"/>
          </p:cNvSpPr>
          <p:nvPr/>
        </p:nvSpPr>
        <p:spPr bwMode="auto">
          <a:xfrm>
            <a:off x="5867400" y="685800"/>
            <a:ext cx="2362200" cy="519113"/>
          </a:xfrm>
          <a:prstGeom prst="rect">
            <a:avLst/>
          </a:prstGeom>
          <a:noFill/>
          <a:ln w="9525">
            <a:noFill/>
            <a:miter lim="800000"/>
            <a:headEnd/>
            <a:tailEnd/>
          </a:ln>
          <a:effectLst/>
        </p:spPr>
        <p:txBody>
          <a:bodyPr>
            <a:spAutoFit/>
          </a:bodyPr>
          <a:lstStyle/>
          <a:p>
            <a:pPr>
              <a:spcBef>
                <a:spcPct val="50000"/>
              </a:spcBef>
            </a:pPr>
            <a:r>
              <a:rPr lang="en-US" sz="2800" b="1" u="sng" dirty="0" err="1">
                <a:solidFill>
                  <a:srgbClr val="0000FF"/>
                </a:solidFill>
              </a:rPr>
              <a:t>Tìm</a:t>
            </a:r>
            <a:r>
              <a:rPr lang="en-US" sz="2800" b="1" u="sng" dirty="0">
                <a:solidFill>
                  <a:srgbClr val="0000FF"/>
                </a:solidFill>
              </a:rPr>
              <a:t> </a:t>
            </a:r>
            <a:r>
              <a:rPr lang="en-US" sz="2800" b="1" u="sng" dirty="0" err="1">
                <a:solidFill>
                  <a:srgbClr val="0000FF"/>
                </a:solidFill>
              </a:rPr>
              <a:t>hiểu</a:t>
            </a:r>
            <a:r>
              <a:rPr lang="en-US" sz="2800" b="1" u="sng" dirty="0">
                <a:solidFill>
                  <a:srgbClr val="0000FF"/>
                </a:solidFill>
              </a:rPr>
              <a:t> </a:t>
            </a:r>
            <a:r>
              <a:rPr lang="en-US" sz="2800" b="1" u="sng" dirty="0" err="1">
                <a:solidFill>
                  <a:srgbClr val="0000FF"/>
                </a:solidFill>
              </a:rPr>
              <a:t>bài</a:t>
            </a:r>
            <a:r>
              <a:rPr lang="en-US" sz="2800" b="1" u="sng" dirty="0">
                <a:solidFill>
                  <a:srgbClr val="0000FF"/>
                </a:solidFill>
              </a:rPr>
              <a:t>:</a:t>
            </a:r>
          </a:p>
        </p:txBody>
      </p:sp>
      <p:sp>
        <p:nvSpPr>
          <p:cNvPr id="261133" name="Text Box 13"/>
          <p:cNvSpPr txBox="1">
            <a:spLocks noChangeArrowheads="1"/>
          </p:cNvSpPr>
          <p:nvPr/>
        </p:nvSpPr>
        <p:spPr bwMode="auto">
          <a:xfrm>
            <a:off x="5867400" y="1828800"/>
            <a:ext cx="2209800" cy="519113"/>
          </a:xfrm>
          <a:prstGeom prst="rect">
            <a:avLst/>
          </a:prstGeom>
          <a:noFill/>
          <a:ln w="9525">
            <a:noFill/>
            <a:miter lim="800000"/>
            <a:headEnd/>
            <a:tailEnd/>
          </a:ln>
          <a:effectLst/>
        </p:spPr>
        <p:txBody>
          <a:bodyPr>
            <a:spAutoFit/>
          </a:bodyPr>
          <a:lstStyle/>
          <a:p>
            <a:pPr>
              <a:spcBef>
                <a:spcPct val="50000"/>
              </a:spcBef>
            </a:pPr>
            <a:r>
              <a:rPr lang="en-US" sz="2800">
                <a:solidFill>
                  <a:srgbClr val="0000FF"/>
                </a:solidFill>
              </a:rPr>
              <a:t>con ve</a:t>
            </a:r>
          </a:p>
        </p:txBody>
      </p:sp>
      <p:sp>
        <p:nvSpPr>
          <p:cNvPr id="261134" name="Line 14"/>
          <p:cNvSpPr>
            <a:spLocks noChangeShapeType="1"/>
          </p:cNvSpPr>
          <p:nvPr/>
        </p:nvSpPr>
        <p:spPr bwMode="auto">
          <a:xfrm flipH="1">
            <a:off x="1981200" y="3916220"/>
            <a:ext cx="457200" cy="0"/>
          </a:xfrm>
          <a:prstGeom prst="line">
            <a:avLst/>
          </a:prstGeom>
          <a:noFill/>
          <a:ln w="28575">
            <a:solidFill>
              <a:srgbClr val="FC2CCF"/>
            </a:solidFill>
            <a:round/>
            <a:headEnd/>
            <a:tailEnd/>
          </a:ln>
          <a:effectLst/>
        </p:spPr>
        <p:txBody>
          <a:bodyPr/>
          <a:lstStyle/>
          <a:p>
            <a:endParaRPr lang="en-US"/>
          </a:p>
        </p:txBody>
      </p:sp>
      <p:sp>
        <p:nvSpPr>
          <p:cNvPr id="261135" name="Line 15"/>
          <p:cNvSpPr>
            <a:spLocks noChangeShapeType="1"/>
          </p:cNvSpPr>
          <p:nvPr/>
        </p:nvSpPr>
        <p:spPr bwMode="auto">
          <a:xfrm flipH="1">
            <a:off x="609600" y="3497120"/>
            <a:ext cx="685800" cy="0"/>
          </a:xfrm>
          <a:prstGeom prst="line">
            <a:avLst/>
          </a:prstGeom>
          <a:noFill/>
          <a:ln w="28575">
            <a:solidFill>
              <a:srgbClr val="FC2CCF"/>
            </a:solidFill>
            <a:round/>
            <a:headEnd/>
            <a:tailEnd/>
          </a:ln>
          <a:effectLst/>
        </p:spPr>
        <p:txBody>
          <a:bodyPr/>
          <a:lstStyle/>
          <a:p>
            <a:endParaRPr lang="en-US"/>
          </a:p>
        </p:txBody>
      </p:sp>
      <p:sp>
        <p:nvSpPr>
          <p:cNvPr id="261136" name="Line 16"/>
          <p:cNvSpPr>
            <a:spLocks noChangeShapeType="1"/>
          </p:cNvSpPr>
          <p:nvPr/>
        </p:nvSpPr>
        <p:spPr bwMode="auto">
          <a:xfrm flipH="1">
            <a:off x="4505325" y="3581400"/>
            <a:ext cx="76200" cy="381000"/>
          </a:xfrm>
          <a:prstGeom prst="line">
            <a:avLst/>
          </a:prstGeom>
          <a:noFill/>
          <a:ln w="28575">
            <a:solidFill>
              <a:srgbClr val="FC2CCF"/>
            </a:solidFill>
            <a:round/>
            <a:headEnd/>
            <a:tailEnd/>
          </a:ln>
          <a:effectLst/>
        </p:spPr>
        <p:txBody>
          <a:bodyPr/>
          <a:lstStyle/>
          <a:p>
            <a:endParaRPr lang="en-US"/>
          </a:p>
        </p:txBody>
      </p:sp>
      <p:sp>
        <p:nvSpPr>
          <p:cNvPr id="261137" name="Line 17"/>
          <p:cNvSpPr>
            <a:spLocks noChangeShapeType="1"/>
          </p:cNvSpPr>
          <p:nvPr/>
        </p:nvSpPr>
        <p:spPr bwMode="auto">
          <a:xfrm flipH="1">
            <a:off x="4552950" y="3581400"/>
            <a:ext cx="76200" cy="381000"/>
          </a:xfrm>
          <a:prstGeom prst="line">
            <a:avLst/>
          </a:prstGeom>
          <a:noFill/>
          <a:ln w="28575">
            <a:solidFill>
              <a:srgbClr val="FC2CCF"/>
            </a:solidFill>
            <a:round/>
            <a:headEnd/>
            <a:tailEnd/>
          </a:ln>
          <a:effectLst/>
        </p:spPr>
        <p:txBody>
          <a:bodyPr/>
          <a:lstStyle/>
          <a:p>
            <a:endParaRPr lang="en-US"/>
          </a:p>
        </p:txBody>
      </p:sp>
      <p:sp>
        <p:nvSpPr>
          <p:cNvPr id="261138" name="Line 18"/>
          <p:cNvSpPr>
            <a:spLocks noChangeShapeType="1"/>
          </p:cNvSpPr>
          <p:nvPr/>
        </p:nvSpPr>
        <p:spPr bwMode="auto">
          <a:xfrm flipH="1">
            <a:off x="3429000" y="3886200"/>
            <a:ext cx="990600" cy="0"/>
          </a:xfrm>
          <a:prstGeom prst="line">
            <a:avLst/>
          </a:prstGeom>
          <a:noFill/>
          <a:ln w="28575">
            <a:solidFill>
              <a:srgbClr val="FC2CCF"/>
            </a:solidFill>
            <a:round/>
            <a:headEnd/>
            <a:tailEnd/>
          </a:ln>
          <a:effectLst/>
        </p:spPr>
        <p:txBody>
          <a:bodyPr/>
          <a:lstStyle/>
          <a:p>
            <a:endParaRPr lang="en-US"/>
          </a:p>
        </p:txBody>
      </p:sp>
      <p:sp>
        <p:nvSpPr>
          <p:cNvPr id="261139" name="Line 19"/>
          <p:cNvSpPr>
            <a:spLocks noChangeShapeType="1"/>
          </p:cNvSpPr>
          <p:nvPr/>
        </p:nvSpPr>
        <p:spPr bwMode="auto">
          <a:xfrm flipH="1">
            <a:off x="1981200" y="4267200"/>
            <a:ext cx="76200" cy="381000"/>
          </a:xfrm>
          <a:prstGeom prst="line">
            <a:avLst/>
          </a:prstGeom>
          <a:noFill/>
          <a:ln w="28575">
            <a:solidFill>
              <a:srgbClr val="FC2CCF"/>
            </a:solidFill>
            <a:round/>
            <a:headEnd/>
            <a:tailEnd/>
          </a:ln>
          <a:effectLst/>
        </p:spPr>
        <p:txBody>
          <a:bodyPr/>
          <a:lstStyle/>
          <a:p>
            <a:endParaRPr lang="en-US"/>
          </a:p>
        </p:txBody>
      </p:sp>
      <p:sp>
        <p:nvSpPr>
          <p:cNvPr id="261140" name="Rectangle 20"/>
          <p:cNvSpPr>
            <a:spLocks noChangeArrowheads="1"/>
          </p:cNvSpPr>
          <p:nvPr/>
        </p:nvSpPr>
        <p:spPr bwMode="auto">
          <a:xfrm>
            <a:off x="0" y="4114800"/>
            <a:ext cx="5791200" cy="946150"/>
          </a:xfrm>
          <a:prstGeom prst="rect">
            <a:avLst/>
          </a:prstGeom>
          <a:noFill/>
          <a:ln w="9525">
            <a:noFill/>
            <a:miter lim="800000"/>
            <a:headEnd/>
            <a:tailEnd/>
          </a:ln>
          <a:effectLst/>
        </p:spPr>
        <p:txBody>
          <a:bodyPr>
            <a:spAutoFit/>
          </a:bodyPr>
          <a:lstStyle/>
          <a:p>
            <a:pPr eaLnBrk="1" hangingPunct="1"/>
            <a:r>
              <a:rPr lang="en-US" b="1">
                <a:solidFill>
                  <a:srgbClr val="0000FF"/>
                </a:solidFill>
                <a:latin typeface="Arial" charset="0"/>
              </a:rPr>
              <a:t>   </a:t>
            </a:r>
            <a:r>
              <a:rPr lang="en-US" sz="2800">
                <a:solidFill>
                  <a:srgbClr val="0000FF"/>
                </a:solidFill>
              </a:rPr>
              <a:t>Những ngôi sao thức ngoài kia </a:t>
            </a:r>
          </a:p>
          <a:p>
            <a:pPr eaLnBrk="1" hangingPunct="1"/>
            <a:r>
              <a:rPr lang="en-US" sz="2800">
                <a:solidFill>
                  <a:srgbClr val="0000FF"/>
                </a:solidFill>
              </a:rPr>
              <a:t>Chẳng bằng mẹ đã thức vì chúng con.</a:t>
            </a:r>
            <a:endParaRPr lang="en-US" sz="2800">
              <a:solidFill>
                <a:srgbClr val="0000FF"/>
              </a:solidFill>
              <a:cs typeface="Arial" charset="0"/>
            </a:endParaRPr>
          </a:p>
        </p:txBody>
      </p:sp>
      <p:sp>
        <p:nvSpPr>
          <p:cNvPr id="261141" name="Line 21"/>
          <p:cNvSpPr>
            <a:spLocks noChangeShapeType="1"/>
          </p:cNvSpPr>
          <p:nvPr/>
        </p:nvSpPr>
        <p:spPr bwMode="auto">
          <a:xfrm flipH="1">
            <a:off x="4708815" y="4248150"/>
            <a:ext cx="76200" cy="381000"/>
          </a:xfrm>
          <a:prstGeom prst="line">
            <a:avLst/>
          </a:prstGeom>
          <a:noFill/>
          <a:ln w="28575">
            <a:solidFill>
              <a:srgbClr val="FC2CCF"/>
            </a:solidFill>
            <a:round/>
            <a:headEnd/>
            <a:tailEnd/>
          </a:ln>
          <a:effectLst/>
        </p:spPr>
        <p:txBody>
          <a:bodyPr/>
          <a:lstStyle/>
          <a:p>
            <a:endParaRPr lang="en-US"/>
          </a:p>
        </p:txBody>
      </p:sp>
      <p:sp>
        <p:nvSpPr>
          <p:cNvPr id="261142" name="Line 22"/>
          <p:cNvSpPr>
            <a:spLocks noChangeShapeType="1"/>
          </p:cNvSpPr>
          <p:nvPr/>
        </p:nvSpPr>
        <p:spPr bwMode="auto">
          <a:xfrm flipH="1">
            <a:off x="2383850" y="4657725"/>
            <a:ext cx="76200" cy="381000"/>
          </a:xfrm>
          <a:prstGeom prst="line">
            <a:avLst/>
          </a:prstGeom>
          <a:noFill/>
          <a:ln w="28575">
            <a:solidFill>
              <a:srgbClr val="FC2CCF"/>
            </a:solidFill>
            <a:round/>
            <a:headEnd/>
            <a:tailEnd/>
          </a:ln>
          <a:effectLst/>
        </p:spPr>
        <p:txBody>
          <a:bodyPr/>
          <a:lstStyle/>
          <a:p>
            <a:endParaRPr lang="en-US"/>
          </a:p>
        </p:txBody>
      </p:sp>
      <p:sp>
        <p:nvSpPr>
          <p:cNvPr id="261143" name="Line 23"/>
          <p:cNvSpPr>
            <a:spLocks noChangeShapeType="1"/>
          </p:cNvSpPr>
          <p:nvPr/>
        </p:nvSpPr>
        <p:spPr bwMode="auto">
          <a:xfrm flipH="1">
            <a:off x="5448300" y="4686300"/>
            <a:ext cx="76200" cy="381000"/>
          </a:xfrm>
          <a:prstGeom prst="line">
            <a:avLst/>
          </a:prstGeom>
          <a:noFill/>
          <a:ln w="28575">
            <a:solidFill>
              <a:srgbClr val="FC2CCF"/>
            </a:solidFill>
            <a:round/>
            <a:headEnd/>
            <a:tailEnd/>
          </a:ln>
          <a:effectLst/>
        </p:spPr>
        <p:txBody>
          <a:bodyPr/>
          <a:lstStyle/>
          <a:p>
            <a:endParaRPr lang="en-US"/>
          </a:p>
        </p:txBody>
      </p:sp>
      <p:sp>
        <p:nvSpPr>
          <p:cNvPr id="261144" name="Line 24"/>
          <p:cNvSpPr>
            <a:spLocks noChangeShapeType="1"/>
          </p:cNvSpPr>
          <p:nvPr/>
        </p:nvSpPr>
        <p:spPr bwMode="auto">
          <a:xfrm flipH="1">
            <a:off x="5514110" y="4696690"/>
            <a:ext cx="76200" cy="381000"/>
          </a:xfrm>
          <a:prstGeom prst="line">
            <a:avLst/>
          </a:prstGeom>
          <a:noFill/>
          <a:ln w="28575">
            <a:solidFill>
              <a:srgbClr val="FC2CCF"/>
            </a:solidFill>
            <a:round/>
            <a:headEnd/>
            <a:tailEnd/>
          </a:ln>
          <a:effectLst/>
        </p:spPr>
        <p:txBody>
          <a:bodyPr/>
          <a:lstStyle/>
          <a:p>
            <a:endParaRPr lang="en-US"/>
          </a:p>
        </p:txBody>
      </p:sp>
      <p:sp>
        <p:nvSpPr>
          <p:cNvPr id="261145" name="Line 25"/>
          <p:cNvSpPr>
            <a:spLocks noChangeShapeType="1"/>
          </p:cNvSpPr>
          <p:nvPr/>
        </p:nvSpPr>
        <p:spPr bwMode="auto">
          <a:xfrm flipH="1" flipV="1">
            <a:off x="2667000" y="4543425"/>
            <a:ext cx="533400" cy="0"/>
          </a:xfrm>
          <a:prstGeom prst="line">
            <a:avLst/>
          </a:prstGeom>
          <a:noFill/>
          <a:ln w="28575">
            <a:solidFill>
              <a:srgbClr val="FC2CCF"/>
            </a:solidFill>
            <a:round/>
            <a:headEnd/>
            <a:tailEnd/>
          </a:ln>
          <a:effectLst/>
        </p:spPr>
        <p:txBody>
          <a:bodyPr/>
          <a:lstStyle/>
          <a:p>
            <a:endParaRPr lang="en-US"/>
          </a:p>
        </p:txBody>
      </p:sp>
      <p:sp>
        <p:nvSpPr>
          <p:cNvPr id="261146" name="Line 26"/>
          <p:cNvSpPr>
            <a:spLocks noChangeShapeType="1"/>
          </p:cNvSpPr>
          <p:nvPr/>
        </p:nvSpPr>
        <p:spPr bwMode="auto">
          <a:xfrm flipH="1" flipV="1">
            <a:off x="152400" y="4953000"/>
            <a:ext cx="1676400" cy="0"/>
          </a:xfrm>
          <a:prstGeom prst="line">
            <a:avLst/>
          </a:prstGeom>
          <a:noFill/>
          <a:ln w="28575">
            <a:solidFill>
              <a:srgbClr val="FC2CCF"/>
            </a:solidFill>
            <a:round/>
            <a:headEnd/>
            <a:tailEnd/>
          </a:ln>
          <a:effectLst/>
        </p:spPr>
        <p:txBody>
          <a:bodyPr/>
          <a:lstStyle/>
          <a:p>
            <a:endParaRPr lang="en-US"/>
          </a:p>
        </p:txBody>
      </p:sp>
      <p:sp>
        <p:nvSpPr>
          <p:cNvPr id="261147" name="Line 27"/>
          <p:cNvSpPr>
            <a:spLocks noChangeShapeType="1"/>
          </p:cNvSpPr>
          <p:nvPr/>
        </p:nvSpPr>
        <p:spPr bwMode="auto">
          <a:xfrm flipH="1" flipV="1">
            <a:off x="2964875" y="4966855"/>
            <a:ext cx="533400" cy="0"/>
          </a:xfrm>
          <a:prstGeom prst="line">
            <a:avLst/>
          </a:prstGeom>
          <a:noFill/>
          <a:ln w="28575">
            <a:solidFill>
              <a:srgbClr val="FC2CCF"/>
            </a:solidFill>
            <a:round/>
            <a:headEnd/>
            <a:tailEnd/>
          </a:ln>
          <a:effectLst/>
        </p:spPr>
        <p:txBody>
          <a:bodyPr/>
          <a:lstStyle/>
          <a:p>
            <a:endParaRPr lang="en-US"/>
          </a:p>
        </p:txBody>
      </p:sp>
      <p:sp>
        <p:nvSpPr>
          <p:cNvPr id="261152" name="Text Box 32"/>
          <p:cNvSpPr txBox="1">
            <a:spLocks noChangeArrowheads="1"/>
          </p:cNvSpPr>
          <p:nvPr/>
        </p:nvSpPr>
        <p:spPr bwMode="auto">
          <a:xfrm>
            <a:off x="5867400" y="2362200"/>
            <a:ext cx="2209800" cy="519113"/>
          </a:xfrm>
          <a:prstGeom prst="rect">
            <a:avLst/>
          </a:prstGeom>
          <a:noFill/>
          <a:ln w="9525">
            <a:noFill/>
            <a:miter lim="800000"/>
            <a:headEnd/>
            <a:tailEnd/>
          </a:ln>
          <a:effectLst/>
        </p:spPr>
        <p:txBody>
          <a:bodyPr>
            <a:spAutoFit/>
          </a:bodyPr>
          <a:lstStyle/>
          <a:p>
            <a:pPr>
              <a:spcBef>
                <a:spcPct val="50000"/>
              </a:spcBef>
            </a:pPr>
            <a:r>
              <a:rPr lang="en-US" sz="2800">
                <a:solidFill>
                  <a:srgbClr val="0000FF"/>
                </a:solidFill>
              </a:rPr>
              <a:t>nắng oi</a:t>
            </a:r>
          </a:p>
        </p:txBody>
      </p:sp>
      <p:sp>
        <p:nvSpPr>
          <p:cNvPr id="261153" name="Text Box 33"/>
          <p:cNvSpPr txBox="1">
            <a:spLocks noChangeArrowheads="1"/>
          </p:cNvSpPr>
          <p:nvPr/>
        </p:nvSpPr>
        <p:spPr bwMode="auto">
          <a:xfrm>
            <a:off x="5867400" y="2819400"/>
            <a:ext cx="2209800" cy="519113"/>
          </a:xfrm>
          <a:prstGeom prst="rect">
            <a:avLst/>
          </a:prstGeom>
          <a:noFill/>
          <a:ln w="9525">
            <a:noFill/>
            <a:miter lim="800000"/>
            <a:headEnd/>
            <a:tailEnd/>
          </a:ln>
          <a:effectLst/>
        </p:spPr>
        <p:txBody>
          <a:bodyPr>
            <a:spAutoFit/>
          </a:bodyPr>
          <a:lstStyle/>
          <a:p>
            <a:pPr>
              <a:spcBef>
                <a:spcPct val="50000"/>
              </a:spcBef>
            </a:pPr>
            <a:r>
              <a:rPr lang="en-US" sz="2800">
                <a:solidFill>
                  <a:srgbClr val="0000FF"/>
                </a:solidFill>
              </a:rPr>
              <a:t>võng</a:t>
            </a:r>
          </a:p>
        </p:txBody>
      </p:sp>
      <p:sp>
        <p:nvSpPr>
          <p:cNvPr id="261154" name="Text Box 34"/>
          <p:cNvSpPr txBox="1">
            <a:spLocks noChangeArrowheads="1"/>
          </p:cNvSpPr>
          <p:nvPr/>
        </p:nvSpPr>
        <p:spPr bwMode="auto">
          <a:xfrm>
            <a:off x="5867400" y="3276600"/>
            <a:ext cx="2209800" cy="519113"/>
          </a:xfrm>
          <a:prstGeom prst="rect">
            <a:avLst/>
          </a:prstGeom>
          <a:noFill/>
          <a:ln w="9525">
            <a:noFill/>
            <a:miter lim="800000"/>
            <a:headEnd/>
            <a:tailEnd/>
          </a:ln>
          <a:effectLst/>
        </p:spPr>
        <p:txBody>
          <a:bodyPr>
            <a:spAutoFit/>
          </a:bodyPr>
          <a:lstStyle/>
          <a:p>
            <a:pPr>
              <a:spcBef>
                <a:spcPct val="50000"/>
              </a:spcBef>
            </a:pPr>
            <a:r>
              <a:rPr lang="en-US" sz="2800">
                <a:solidFill>
                  <a:srgbClr val="0000FF"/>
                </a:solidFill>
              </a:rPr>
              <a:t>giấc tròn</a:t>
            </a:r>
          </a:p>
        </p:txBody>
      </p:sp>
      <p:sp>
        <p:nvSpPr>
          <p:cNvPr id="261155" name="Text Box 35"/>
          <p:cNvSpPr txBox="1">
            <a:spLocks noChangeArrowheads="1"/>
          </p:cNvSpPr>
          <p:nvPr/>
        </p:nvSpPr>
        <p:spPr bwMode="auto">
          <a:xfrm>
            <a:off x="5715000" y="3810000"/>
            <a:ext cx="3886200" cy="519113"/>
          </a:xfrm>
          <a:prstGeom prst="rect">
            <a:avLst/>
          </a:prstGeom>
          <a:noFill/>
          <a:ln w="9525">
            <a:noFill/>
            <a:miter lim="800000"/>
            <a:headEnd/>
            <a:tailEnd/>
          </a:ln>
          <a:effectLst/>
        </p:spPr>
        <p:txBody>
          <a:bodyPr>
            <a:spAutoFit/>
          </a:bodyPr>
          <a:lstStyle/>
          <a:p>
            <a:pPr>
              <a:spcBef>
                <a:spcPct val="50000"/>
              </a:spcBef>
            </a:pPr>
            <a:r>
              <a:rPr lang="en-US" sz="2800">
                <a:solidFill>
                  <a:srgbClr val="0000FF"/>
                </a:solidFill>
              </a:rPr>
              <a:t>Bài thơ nói điều gì?</a:t>
            </a:r>
          </a:p>
        </p:txBody>
      </p:sp>
      <p:sp>
        <p:nvSpPr>
          <p:cNvPr id="261156" name="Text Box 36"/>
          <p:cNvSpPr txBox="1">
            <a:spLocks noChangeArrowheads="1"/>
          </p:cNvSpPr>
          <p:nvPr/>
        </p:nvSpPr>
        <p:spPr bwMode="auto">
          <a:xfrm>
            <a:off x="5728860" y="4081463"/>
            <a:ext cx="3581400" cy="2776537"/>
          </a:xfrm>
          <a:prstGeom prst="rect">
            <a:avLst/>
          </a:prstGeom>
          <a:noFill/>
          <a:ln w="9525">
            <a:noFill/>
            <a:miter lim="800000"/>
            <a:headEnd/>
            <a:tailEnd/>
          </a:ln>
          <a:effectLst/>
        </p:spPr>
        <p:txBody>
          <a:bodyPr>
            <a:spAutoFit/>
          </a:bodyPr>
          <a:lstStyle/>
          <a:p>
            <a:r>
              <a:rPr lang="en-US" sz="3200" dirty="0">
                <a:solidFill>
                  <a:schemeClr val="hlink"/>
                </a:solidFill>
                <a:latin typeface="Times New Roman" pitchFamily="18" charset="0"/>
                <a:cs typeface="Times New Roman" pitchFamily="18" charset="0"/>
              </a:rPr>
              <a:t> </a:t>
            </a:r>
            <a:r>
              <a:rPr lang="en-US" sz="3600" dirty="0">
                <a:solidFill>
                  <a:schemeClr val="hlink"/>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nuôi</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yêu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la </a:t>
            </a:r>
            <a:r>
              <a:rPr lang="en-US" sz="2800" dirty="0" err="1">
                <a:solidFill>
                  <a:srgbClr val="0000FF"/>
                </a:solidFill>
                <a:latin typeface="Times New Roman" pitchFamily="18" charset="0"/>
                <a:cs typeface="Times New Roman" pitchFamily="18" charset="0"/>
              </a:rPr>
              <a:t>mẹ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con.</a:t>
            </a:r>
            <a:endParaRPr lang="en-US" sz="2800" dirty="0">
              <a:solidFill>
                <a:schemeClr val="hlink"/>
              </a:solidFill>
              <a:latin typeface="Times New Roman" pitchFamily="18" charset="0"/>
              <a:cs typeface="Times New Roman" pitchFamily="18" charset="0"/>
            </a:endParaRPr>
          </a:p>
        </p:txBody>
      </p:sp>
      <p:sp>
        <p:nvSpPr>
          <p:cNvPr id="261157" name="Rectangle 37"/>
          <p:cNvSpPr>
            <a:spLocks noChangeArrowheads="1"/>
          </p:cNvSpPr>
          <p:nvPr/>
        </p:nvSpPr>
        <p:spPr bwMode="auto">
          <a:xfrm>
            <a:off x="5825840" y="4149435"/>
            <a:ext cx="1600200" cy="533400"/>
          </a:xfrm>
          <a:prstGeom prst="rect">
            <a:avLst/>
          </a:prstGeom>
          <a:noFill/>
          <a:ln w="9525">
            <a:noFill/>
            <a:miter lim="800000"/>
            <a:headEnd/>
            <a:tailEnd/>
          </a:ln>
          <a:effectLst/>
        </p:spPr>
        <p:txBody>
          <a:bodyPr wrap="none" anchor="ctr"/>
          <a:lstStyle/>
          <a:p>
            <a:pPr algn="ctr"/>
            <a:r>
              <a:rPr lang="en-US" sz="2800" dirty="0" err="1">
                <a:solidFill>
                  <a:srgbClr val="FF0000"/>
                </a:solidFill>
                <a:latin typeface="Times New Roman" pitchFamily="18" charset="0"/>
                <a:cs typeface="Times New Roman" pitchFamily="18" charset="0"/>
              </a:rPr>
              <a:t>Nội</a:t>
            </a:r>
            <a:r>
              <a:rPr lang="en-US" sz="2800" dirty="0">
                <a:solidFill>
                  <a:srgbClr val="FF0000"/>
                </a:solidFill>
                <a:latin typeface="Times New Roman" pitchFamily="18" charset="0"/>
                <a:cs typeface="Times New Roman" pitchFamily="18" charset="0"/>
              </a:rPr>
              <a:t> dung: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1155"/>
                                        </p:tgtEl>
                                        <p:attrNameLst>
                                          <p:attrName>style.visibility</p:attrName>
                                        </p:attrNameLst>
                                      </p:cBhvr>
                                      <p:to>
                                        <p:strVal val="visible"/>
                                      </p:to>
                                    </p:set>
                                    <p:animEffect transition="in" filter="box(in)">
                                      <p:cBhvr>
                                        <p:cTn id="7" dur="500"/>
                                        <p:tgtEl>
                                          <p:spTgt spid="26115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261155"/>
                                        </p:tgtEl>
                                      </p:cBhvr>
                                    </p:animEffect>
                                    <p:set>
                                      <p:cBhvr>
                                        <p:cTn id="12" dur="1" fill="hold">
                                          <p:stCondLst>
                                            <p:cond delay="499"/>
                                          </p:stCondLst>
                                        </p:cTn>
                                        <p:tgtEl>
                                          <p:spTgt spid="26115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61156"/>
                                        </p:tgtEl>
                                        <p:attrNameLst>
                                          <p:attrName>style.visibility</p:attrName>
                                        </p:attrNameLst>
                                      </p:cBhvr>
                                      <p:to>
                                        <p:strVal val="visible"/>
                                      </p:to>
                                    </p:set>
                                    <p:anim calcmode="discrete" valueType="clr">
                                      <p:cBhvr override="childStyle">
                                        <p:cTn id="17" dur="80"/>
                                        <p:tgtEl>
                                          <p:spTgt spid="26115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61156"/>
                                        </p:tgtEl>
                                        <p:attrNameLst>
                                          <p:attrName>fillcolor</p:attrName>
                                        </p:attrNameLst>
                                      </p:cBhvr>
                                      <p:tavLst>
                                        <p:tav tm="0">
                                          <p:val>
                                            <p:clrVal>
                                              <a:schemeClr val="accent2"/>
                                            </p:clrVal>
                                          </p:val>
                                        </p:tav>
                                        <p:tav tm="50000">
                                          <p:val>
                                            <p:clrVal>
                                              <a:schemeClr val="hlink"/>
                                            </p:clrVal>
                                          </p:val>
                                        </p:tav>
                                      </p:tavLst>
                                    </p:anim>
                                    <p:set>
                                      <p:cBhvr>
                                        <p:cTn id="19" dur="80"/>
                                        <p:tgtEl>
                                          <p:spTgt spid="261156"/>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61157"/>
                                        </p:tgtEl>
                                        <p:attrNameLst>
                                          <p:attrName>style.visibility</p:attrName>
                                        </p:attrNameLst>
                                      </p:cBhvr>
                                      <p:to>
                                        <p:strVal val="visible"/>
                                      </p:to>
                                    </p:set>
                                    <p:animEffect transition="in" filter="checkerboard(across)">
                                      <p:cBhvr>
                                        <p:cTn id="24" dur="500"/>
                                        <p:tgtEl>
                                          <p:spTgt spid="261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55" grpId="0"/>
      <p:bldP spid="261155" grpId="1"/>
      <p:bldP spid="261156" grpId="0"/>
      <p:bldP spid="2611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86" name="Text Box 18"/>
          <p:cNvSpPr txBox="1">
            <a:spLocks noChangeArrowheads="1"/>
          </p:cNvSpPr>
          <p:nvPr/>
        </p:nvSpPr>
        <p:spPr bwMode="auto">
          <a:xfrm>
            <a:off x="4648200" y="400050"/>
            <a:ext cx="3200400" cy="519113"/>
          </a:xfrm>
          <a:prstGeom prst="rect">
            <a:avLst/>
          </a:prstGeom>
          <a:noFill/>
          <a:ln w="9525">
            <a:noFill/>
            <a:miter lim="800000"/>
            <a:headEnd/>
            <a:tailEnd/>
          </a:ln>
          <a:effectLst/>
        </p:spPr>
        <p:txBody>
          <a:bodyPr>
            <a:spAutoFit/>
          </a:bodyPr>
          <a:lstStyle/>
          <a:p>
            <a:pPr>
              <a:spcBef>
                <a:spcPct val="50000"/>
              </a:spcBef>
            </a:pPr>
            <a:r>
              <a:rPr lang="en-US" sz="2800" b="1">
                <a:solidFill>
                  <a:schemeClr val="hlink"/>
                </a:solidFill>
                <a:latin typeface="Arial" charset="0"/>
              </a:rPr>
              <a:t>Mẹ</a:t>
            </a:r>
          </a:p>
        </p:txBody>
      </p:sp>
      <p:sp>
        <p:nvSpPr>
          <p:cNvPr id="263188" name="AutoShape 20"/>
          <p:cNvSpPr>
            <a:spLocks noChangeArrowheads="1"/>
          </p:cNvSpPr>
          <p:nvPr/>
        </p:nvSpPr>
        <p:spPr bwMode="auto">
          <a:xfrm>
            <a:off x="2308225" y="2900363"/>
            <a:ext cx="5224463" cy="1809750"/>
          </a:xfrm>
          <a:prstGeom prst="horizontalScroll">
            <a:avLst>
              <a:gd name="adj" fmla="val 12500"/>
            </a:avLst>
          </a:prstGeom>
          <a:noFill/>
          <a:ln w="9525">
            <a:solidFill>
              <a:srgbClr val="FF0066"/>
            </a:solidFill>
            <a:round/>
            <a:headEnd/>
            <a:tailEnd/>
          </a:ln>
          <a:effectLst/>
        </p:spPr>
        <p:txBody>
          <a:bodyPr>
            <a:spAutoFit/>
          </a:bodyPr>
          <a:lstStyle/>
          <a:p>
            <a:pPr algn="ctr"/>
            <a:r>
              <a:rPr lang="en-US" sz="2800">
                <a:solidFill>
                  <a:srgbClr val="FF0000"/>
                </a:solidFill>
              </a:rPr>
              <a:t>Giọng đọc:</a:t>
            </a:r>
          </a:p>
          <a:p>
            <a:pPr algn="ctr"/>
            <a:r>
              <a:rPr lang="en-US" sz="2800">
                <a:solidFill>
                  <a:schemeClr val="hlink"/>
                </a:solidFill>
              </a:rPr>
              <a:t>Nhẹ nhàng, thiết tha, tình cảm.</a:t>
            </a:r>
          </a:p>
          <a:p>
            <a:pPr algn="ctr"/>
            <a:endParaRPr lang="en-US" sz="2800">
              <a:solidFill>
                <a:srgbClr val="0000FF"/>
              </a:solidFill>
              <a:cs typeface="Arial" charset="0"/>
            </a:endParaRPr>
          </a:p>
        </p:txBody>
      </p:sp>
      <p:sp>
        <p:nvSpPr>
          <p:cNvPr id="263189" name="AutoShape 21"/>
          <p:cNvSpPr>
            <a:spLocks noChangeArrowheads="1"/>
          </p:cNvSpPr>
          <p:nvPr/>
        </p:nvSpPr>
        <p:spPr bwMode="auto">
          <a:xfrm>
            <a:off x="2209800" y="1143000"/>
            <a:ext cx="5141913" cy="1809750"/>
          </a:xfrm>
          <a:prstGeom prst="horizontalScroll">
            <a:avLst>
              <a:gd name="adj" fmla="val 12500"/>
            </a:avLst>
          </a:prstGeom>
          <a:noFill/>
          <a:ln w="9525">
            <a:solidFill>
              <a:srgbClr val="FF0066"/>
            </a:solidFill>
            <a:round/>
            <a:headEnd/>
            <a:tailEnd/>
          </a:ln>
          <a:effectLst/>
        </p:spPr>
        <p:txBody>
          <a:bodyPr>
            <a:spAutoFit/>
          </a:bodyPr>
          <a:lstStyle/>
          <a:p>
            <a:endParaRPr lang="en-US" sz="2800">
              <a:solidFill>
                <a:schemeClr val="hlink"/>
              </a:solidFill>
            </a:endParaRPr>
          </a:p>
          <a:p>
            <a:r>
              <a:rPr lang="en-US" sz="2800">
                <a:solidFill>
                  <a:schemeClr val="hlink"/>
                </a:solidFill>
              </a:rPr>
              <a:t>Học thuộc lòng 6 dòng thơ cuối</a:t>
            </a:r>
          </a:p>
          <a:p>
            <a:endParaRPr lang="en-US" sz="2800">
              <a:solidFill>
                <a:srgbClr val="0000FF"/>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3189"/>
                                        </p:tgtEl>
                                        <p:attrNameLst>
                                          <p:attrName>style.visibility</p:attrName>
                                        </p:attrNameLst>
                                      </p:cBhvr>
                                      <p:to>
                                        <p:strVal val="visible"/>
                                      </p:to>
                                    </p:set>
                                    <p:anim calcmode="lin" valueType="num">
                                      <p:cBhvr>
                                        <p:cTn id="7" dur="1000" fill="hold"/>
                                        <p:tgtEl>
                                          <p:spTgt spid="263189"/>
                                        </p:tgtEl>
                                        <p:attrNameLst>
                                          <p:attrName>ppt_w</p:attrName>
                                        </p:attrNameLst>
                                      </p:cBhvr>
                                      <p:tavLst>
                                        <p:tav tm="0">
                                          <p:val>
                                            <p:strVal val="#ppt_w*0.70"/>
                                          </p:val>
                                        </p:tav>
                                        <p:tav tm="100000">
                                          <p:val>
                                            <p:strVal val="#ppt_w"/>
                                          </p:val>
                                        </p:tav>
                                      </p:tavLst>
                                    </p:anim>
                                    <p:anim calcmode="lin" valueType="num">
                                      <p:cBhvr>
                                        <p:cTn id="8" dur="1000" fill="hold"/>
                                        <p:tgtEl>
                                          <p:spTgt spid="263189"/>
                                        </p:tgtEl>
                                        <p:attrNameLst>
                                          <p:attrName>ppt_h</p:attrName>
                                        </p:attrNameLst>
                                      </p:cBhvr>
                                      <p:tavLst>
                                        <p:tav tm="0">
                                          <p:val>
                                            <p:strVal val="#ppt_h"/>
                                          </p:val>
                                        </p:tav>
                                        <p:tav tm="100000">
                                          <p:val>
                                            <p:strVal val="#ppt_h"/>
                                          </p:val>
                                        </p:tav>
                                      </p:tavLst>
                                    </p:anim>
                                    <p:animEffect transition="in" filter="fade">
                                      <p:cBhvr>
                                        <p:cTn id="9" dur="1000"/>
                                        <p:tgtEl>
                                          <p:spTgt spid="26318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63188"/>
                                        </p:tgtEl>
                                        <p:attrNameLst>
                                          <p:attrName>style.visibility</p:attrName>
                                        </p:attrNameLst>
                                      </p:cBhvr>
                                      <p:to>
                                        <p:strVal val="visible"/>
                                      </p:to>
                                    </p:set>
                                    <p:anim calcmode="lin" valueType="num">
                                      <p:cBhvr>
                                        <p:cTn id="14" dur="1000" fill="hold"/>
                                        <p:tgtEl>
                                          <p:spTgt spid="263188"/>
                                        </p:tgtEl>
                                        <p:attrNameLst>
                                          <p:attrName>ppt_w</p:attrName>
                                        </p:attrNameLst>
                                      </p:cBhvr>
                                      <p:tavLst>
                                        <p:tav tm="0">
                                          <p:val>
                                            <p:strVal val="#ppt_w*0.70"/>
                                          </p:val>
                                        </p:tav>
                                        <p:tav tm="100000">
                                          <p:val>
                                            <p:strVal val="#ppt_w"/>
                                          </p:val>
                                        </p:tav>
                                      </p:tavLst>
                                    </p:anim>
                                    <p:anim calcmode="lin" valueType="num">
                                      <p:cBhvr>
                                        <p:cTn id="15" dur="1000" fill="hold"/>
                                        <p:tgtEl>
                                          <p:spTgt spid="263188"/>
                                        </p:tgtEl>
                                        <p:attrNameLst>
                                          <p:attrName>ppt_h</p:attrName>
                                        </p:attrNameLst>
                                      </p:cBhvr>
                                      <p:tavLst>
                                        <p:tav tm="0">
                                          <p:val>
                                            <p:strVal val="#ppt_h"/>
                                          </p:val>
                                        </p:tav>
                                        <p:tav tm="100000">
                                          <p:val>
                                            <p:strVal val="#ppt_h"/>
                                          </p:val>
                                        </p:tav>
                                      </p:tavLst>
                                    </p:anim>
                                    <p:animEffect transition="in" filter="fade">
                                      <p:cBhvr>
                                        <p:cTn id="16" dur="1000"/>
                                        <p:tgtEl>
                                          <p:spTgt spid="26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8" grpId="0" animBg="1"/>
      <p:bldP spid="2631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WordArt 14"/>
          <p:cNvSpPr>
            <a:spLocks noChangeArrowheads="1" noChangeShapeType="1" noTextEdit="1"/>
          </p:cNvSpPr>
          <p:nvPr/>
        </p:nvSpPr>
        <p:spPr bwMode="auto">
          <a:xfrm>
            <a:off x="3581400" y="685800"/>
            <a:ext cx="1524000" cy="838200"/>
          </a:xfrm>
          <a:prstGeom prst="rect">
            <a:avLst/>
          </a:prstGeom>
        </p:spPr>
        <p:txBody>
          <a:bodyPr wrap="none" fromWordArt="1">
            <a:prstTxWarp prst="textPlain">
              <a:avLst>
                <a:gd name="adj" fmla="val 50000"/>
              </a:avLst>
            </a:prstTxWarp>
          </a:bodyPr>
          <a:lstStyle/>
          <a:p>
            <a:pPr algn="ctr"/>
            <a:r>
              <a:rPr lang="en-US" sz="2800" kern="10" dirty="0">
                <a:ln w="19050">
                  <a:noFill/>
                  <a:round/>
                  <a:headEnd/>
                  <a:tailEnd/>
                </a:ln>
                <a:solidFill>
                  <a:srgbClr val="0000FF"/>
                </a:solidFill>
                <a:effectLst>
                  <a:outerShdw dist="35921" dir="2700000" algn="ctr" rotWithShape="0">
                    <a:srgbClr val="990000"/>
                  </a:outerShdw>
                </a:effectLst>
                <a:latin typeface=".VnTime"/>
              </a:rPr>
              <a:t>MÑ</a:t>
            </a:r>
          </a:p>
        </p:txBody>
      </p:sp>
      <p:sp>
        <p:nvSpPr>
          <p:cNvPr id="22" name="Title 21"/>
          <p:cNvSpPr>
            <a:spLocks noGrp="1"/>
          </p:cNvSpPr>
          <p:nvPr>
            <p:ph type="title"/>
          </p:nvPr>
        </p:nvSpPr>
        <p:spPr>
          <a:xfrm>
            <a:off x="533400" y="1066800"/>
            <a:ext cx="8229600" cy="5791200"/>
          </a:xfrm>
        </p:spPr>
        <p:txBody>
          <a:bodyPr>
            <a:normAutofit/>
          </a:bodyPr>
          <a:lstStyle/>
          <a:p>
            <a:r>
              <a:rPr lang="en-US" sz="4000" dirty="0" err="1" smtClean="0">
                <a:latin typeface="Times New Roman" pitchFamily="18" charset="0"/>
                <a:cs typeface="Times New Roman" pitchFamily="18" charset="0"/>
              </a:rPr>
              <a:t>Lời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mùa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thu</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err="1" smtClean="0">
                <a:latin typeface="Times New Roman" pitchFamily="18" charset="0"/>
                <a:cs typeface="Times New Roman" pitchFamily="18" charset="0"/>
              </a:rPr>
              <a:t>Bàn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tay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mẹ</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quạt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mẹ</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đưa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về</a:t>
            </a:r>
            <a:r>
              <a:rPr lang="en-US" sz="4000" dirty="0" smtClean="0">
                <a:latin typeface="Times New Roman" pitchFamily="18" charset="0"/>
                <a:cs typeface="Times New Roman" pitchFamily="18" charset="0"/>
              </a:rPr>
              <a:t>.</a:t>
            </a:r>
            <a:br>
              <a:rPr lang="en-US" sz="4000" dirty="0" smtClean="0">
                <a:latin typeface="Times New Roman" pitchFamily="18" charset="0"/>
                <a:cs typeface="Times New Roman" pitchFamily="18" charset="0"/>
              </a:rPr>
            </a:br>
            <a:r>
              <a:rPr lang="en-US" sz="4000" dirty="0" err="1" smtClean="0">
                <a:latin typeface="Times New Roman" pitchFamily="18" charset="0"/>
                <a:cs typeface="Times New Roman" pitchFamily="18" charset="0"/>
              </a:rPr>
              <a:t>Những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ngôi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sao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thức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ngoài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kia</a:t>
            </a:r>
            <a:r>
              <a:rPr lang="en-US" sz="4000" dirty="0" smtClean="0">
                <a:latin typeface="Times New Roman" pitchFamily="18" charset="0"/>
                <a:cs typeface="Times New Roman" pitchFamily="18" charset="0"/>
              </a:rPr>
              <a:t> </a:t>
            </a:r>
            <a:br>
              <a:rPr lang="en-US" sz="4000" dirty="0" smtClean="0">
                <a:latin typeface="Times New Roman" pitchFamily="18" charset="0"/>
                <a:cs typeface="Times New Roman" pitchFamily="18" charset="0"/>
              </a:rPr>
            </a:br>
            <a:r>
              <a:rPr lang="en-US" sz="4000" dirty="0" err="1" smtClean="0">
                <a:latin typeface="Times New Roman" pitchFamily="18" charset="0"/>
                <a:cs typeface="Times New Roman" pitchFamily="18" charset="0"/>
              </a:rPr>
              <a:t>Chẳng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bằng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mẹ</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đã</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thức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vì</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chúng</a:t>
            </a:r>
            <a:r>
              <a:rPr lang="en-US" sz="4000" dirty="0" smtClean="0">
                <a:latin typeface="Times New Roman" pitchFamily="18" charset="0"/>
                <a:cs typeface="Times New Roman" pitchFamily="18" charset="0"/>
              </a:rPr>
              <a:t> con,</a:t>
            </a:r>
            <a:br>
              <a:rPr lang="en-US" sz="4000" dirty="0" smtClean="0">
                <a:latin typeface="Times New Roman" pitchFamily="18" charset="0"/>
                <a:cs typeface="Times New Roman" pitchFamily="18" charset="0"/>
              </a:rPr>
            </a:br>
            <a:r>
              <a:rPr lang="en-US" sz="4000" dirty="0" err="1" smtClean="0">
                <a:latin typeface="Times New Roman" pitchFamily="18" charset="0"/>
                <a:cs typeface="Times New Roman" pitchFamily="18" charset="0"/>
              </a:rPr>
              <a:t>Đêm</a:t>
            </a:r>
            <a:r>
              <a:rPr lang="en-US" sz="4000" dirty="0" smtClean="0">
                <a:latin typeface="Times New Roman" pitchFamily="18" charset="0"/>
                <a:cs typeface="Times New Roman" pitchFamily="18" charset="0"/>
              </a:rPr>
              <a:t> nay con </a:t>
            </a:r>
            <a:r>
              <a:rPr lang="en-US" sz="4000" dirty="0" err="1" smtClean="0">
                <a:latin typeface="Times New Roman" pitchFamily="18" charset="0"/>
                <a:cs typeface="Times New Roman" pitchFamily="18" charset="0"/>
              </a:rPr>
              <a:t>ngủ</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giấc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tròn</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err="1" smtClean="0">
                <a:latin typeface="Times New Roman" pitchFamily="18" charset="0"/>
                <a:cs typeface="Times New Roman" pitchFamily="18" charset="0"/>
              </a:rPr>
              <a:t>Mẹ</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ngọn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suốt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đời</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pic>
        <p:nvPicPr>
          <p:cNvPr id="23" name="Picture 21" descr="Buombay"/>
          <p:cNvPicPr>
            <a:picLocks noChangeAspect="1" noChangeArrowheads="1" noCrop="1"/>
          </p:cNvPicPr>
          <p:nvPr/>
        </p:nvPicPr>
        <p:blipFill>
          <a:blip r:embed="rId2"/>
          <a:srcRect/>
          <a:stretch>
            <a:fillRect/>
          </a:stretch>
        </p:blipFill>
        <p:spPr bwMode="auto">
          <a:xfrm>
            <a:off x="2057400" y="6057900"/>
            <a:ext cx="57150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433</Words>
  <Application>Microsoft Office PowerPoint</Application>
  <PresentationFormat>On-screen Show (4:3)</PresentationFormat>
  <Paragraphs>76</Paragraphs>
  <Slides>13</Slides>
  <Notes>1</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Lời ru có gió mùa thu Bàn tay mẹ quạt mẹ đưa gió về. Những ngôi sao thức ngoài kia  Chẳng bằng mẹ đã thức vì chúng con, Đêm nay con ngủ giấc tròn Mẹ là ngọn gió của con suốt đời.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Windows User</cp:lastModifiedBy>
  <cp:revision>29</cp:revision>
  <dcterms:created xsi:type="dcterms:W3CDTF">2006-08-16T00:00:00Z</dcterms:created>
  <dcterms:modified xsi:type="dcterms:W3CDTF">2016-11-23T06:55:44Z</dcterms:modified>
</cp:coreProperties>
</file>